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4" r:id="rId1"/>
  </p:sldMasterIdLst>
  <p:notesMasterIdLst>
    <p:notesMasterId r:id="rId3"/>
  </p:notesMasterIdLst>
  <p:sldIdLst>
    <p:sldId id="257" r:id="rId2"/>
  </p:sldIdLst>
  <p:sldSz cx="9144000" cy="5143500" type="screen16x9"/>
  <p:notesSz cx="6858000" cy="9144000"/>
  <p:defaultTextStyle>
    <a:defPPr>
      <a:defRPr lang="fr-FR"/>
    </a:defPPr>
    <a:lvl1pPr marL="0" algn="l" defTabSz="435652" rtl="0" eaLnBrk="1" latinLnBrk="0" hangingPunct="1">
      <a:defRPr sz="858" kern="1200">
        <a:solidFill>
          <a:schemeClr val="tx1"/>
        </a:solidFill>
        <a:latin typeface="+mn-lt"/>
        <a:ea typeface="+mn-ea"/>
        <a:cs typeface="+mn-cs"/>
      </a:defRPr>
    </a:lvl1pPr>
    <a:lvl2pPr marL="217825" algn="l" defTabSz="435652" rtl="0" eaLnBrk="1" latinLnBrk="0" hangingPunct="1">
      <a:defRPr sz="858" kern="1200">
        <a:solidFill>
          <a:schemeClr val="tx1"/>
        </a:solidFill>
        <a:latin typeface="+mn-lt"/>
        <a:ea typeface="+mn-ea"/>
        <a:cs typeface="+mn-cs"/>
      </a:defRPr>
    </a:lvl2pPr>
    <a:lvl3pPr marL="435652" algn="l" defTabSz="435652" rtl="0" eaLnBrk="1" latinLnBrk="0" hangingPunct="1">
      <a:defRPr sz="858" kern="1200">
        <a:solidFill>
          <a:schemeClr val="tx1"/>
        </a:solidFill>
        <a:latin typeface="+mn-lt"/>
        <a:ea typeface="+mn-ea"/>
        <a:cs typeface="+mn-cs"/>
      </a:defRPr>
    </a:lvl3pPr>
    <a:lvl4pPr marL="653477" algn="l" defTabSz="435652" rtl="0" eaLnBrk="1" latinLnBrk="0" hangingPunct="1">
      <a:defRPr sz="858" kern="1200">
        <a:solidFill>
          <a:schemeClr val="tx1"/>
        </a:solidFill>
        <a:latin typeface="+mn-lt"/>
        <a:ea typeface="+mn-ea"/>
        <a:cs typeface="+mn-cs"/>
      </a:defRPr>
    </a:lvl4pPr>
    <a:lvl5pPr marL="871303" algn="l" defTabSz="435652" rtl="0" eaLnBrk="1" latinLnBrk="0" hangingPunct="1">
      <a:defRPr sz="858" kern="1200">
        <a:solidFill>
          <a:schemeClr val="tx1"/>
        </a:solidFill>
        <a:latin typeface="+mn-lt"/>
        <a:ea typeface="+mn-ea"/>
        <a:cs typeface="+mn-cs"/>
      </a:defRPr>
    </a:lvl5pPr>
    <a:lvl6pPr marL="1089128" algn="l" defTabSz="435652" rtl="0" eaLnBrk="1" latinLnBrk="0" hangingPunct="1">
      <a:defRPr sz="858" kern="1200">
        <a:solidFill>
          <a:schemeClr val="tx1"/>
        </a:solidFill>
        <a:latin typeface="+mn-lt"/>
        <a:ea typeface="+mn-ea"/>
        <a:cs typeface="+mn-cs"/>
      </a:defRPr>
    </a:lvl6pPr>
    <a:lvl7pPr marL="1306955" algn="l" defTabSz="435652" rtl="0" eaLnBrk="1" latinLnBrk="0" hangingPunct="1">
      <a:defRPr sz="858" kern="1200">
        <a:solidFill>
          <a:schemeClr val="tx1"/>
        </a:solidFill>
        <a:latin typeface="+mn-lt"/>
        <a:ea typeface="+mn-ea"/>
        <a:cs typeface="+mn-cs"/>
      </a:defRPr>
    </a:lvl7pPr>
    <a:lvl8pPr marL="1524780" algn="l" defTabSz="435652" rtl="0" eaLnBrk="1" latinLnBrk="0" hangingPunct="1">
      <a:defRPr sz="858" kern="1200">
        <a:solidFill>
          <a:schemeClr val="tx1"/>
        </a:solidFill>
        <a:latin typeface="+mn-lt"/>
        <a:ea typeface="+mn-ea"/>
        <a:cs typeface="+mn-cs"/>
      </a:defRPr>
    </a:lvl8pPr>
    <a:lvl9pPr marL="1742606" algn="l" defTabSz="435652" rtl="0" eaLnBrk="1" latinLnBrk="0" hangingPunct="1">
      <a:defRPr sz="8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63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00A3DB"/>
    <a:srgbClr val="33B297"/>
    <a:srgbClr val="F9C623"/>
    <a:srgbClr val="006FBA"/>
    <a:srgbClr val="0C0A09"/>
    <a:srgbClr val="232120"/>
    <a:srgbClr val="0B16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96"/>
    <p:restoredTop sz="81029" autoAdjust="0"/>
  </p:normalViewPr>
  <p:slideViewPr>
    <p:cSldViewPr snapToGrid="0" snapToObjects="1">
      <p:cViewPr>
        <p:scale>
          <a:sx n="125" d="100"/>
          <a:sy n="125" d="100"/>
        </p:scale>
        <p:origin x="-1890" y="-102"/>
      </p:cViewPr>
      <p:guideLst>
        <p:guide orient="horz" pos="63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13EAC-804A-0945-9924-76E437602112}" type="datetimeFigureOut">
              <a:rPr lang="fr-FR" smtClean="0"/>
              <a:t>04/06/2019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995E1-768A-B84A-B72F-E729371E43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2509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Le texte est modifiable selon événement</a:t>
            </a:r>
            <a:endParaRPr lang="fr-FR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aseline="0" dirty="0" smtClean="0"/>
              <a:t>Logo à modifier selon votre comité étudiant. Assurez-vous de conserver le même format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aseline="0" dirty="0" smtClean="0"/>
              <a:t>La couleur de l’affiche peut être modifiée selon les couleurs de votre comité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aseline="0" dirty="0" smtClean="0"/>
              <a:t>Bien vouloir conserver l’image de fonds.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aseline="0" dirty="0" smtClean="0"/>
              <a:t>Pour les activités de recrutement, bien vouloir utiliser le mot «événement» plutôt que «cocktail»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995E1-768A-B84A-B72F-E729371E434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7130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8A3B-5ED9-2D43-B103-88B002B4ABFC}" type="datetimeFigureOut">
              <a:rPr lang="fr-FR" smtClean="0"/>
              <a:t>04/06/2019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C135-62C8-FA4C-B029-5FADA4518B7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8A3B-5ED9-2D43-B103-88B002B4ABFC}" type="datetimeFigureOut">
              <a:rPr lang="fr-FR" smtClean="0"/>
              <a:t>04/06/2019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C135-62C8-FA4C-B029-5FADA4518B7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8A3B-5ED9-2D43-B103-88B002B4ABFC}" type="datetimeFigureOut">
              <a:rPr lang="fr-FR" smtClean="0"/>
              <a:t>04/06/2019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C135-62C8-FA4C-B029-5FADA4518B7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8A3B-5ED9-2D43-B103-88B002B4ABFC}" type="datetimeFigureOut">
              <a:rPr lang="fr-FR" smtClean="0"/>
              <a:t>04/06/2019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C135-62C8-FA4C-B029-5FADA4518B7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8A3B-5ED9-2D43-B103-88B002B4ABFC}" type="datetimeFigureOut">
              <a:rPr lang="fr-FR" smtClean="0"/>
              <a:t>04/06/2019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C135-62C8-FA4C-B029-5FADA4518B7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8A3B-5ED9-2D43-B103-88B002B4ABFC}" type="datetimeFigureOut">
              <a:rPr lang="fr-FR" smtClean="0"/>
              <a:t>04/06/2019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C135-62C8-FA4C-B029-5FADA4518B7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8A3B-5ED9-2D43-B103-88B002B4ABFC}" type="datetimeFigureOut">
              <a:rPr lang="fr-FR" smtClean="0"/>
              <a:t>04/06/2019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C135-62C8-FA4C-B029-5FADA4518B7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8A3B-5ED9-2D43-B103-88B002B4ABFC}" type="datetimeFigureOut">
              <a:rPr lang="fr-FR" smtClean="0"/>
              <a:t>04/06/2019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C135-62C8-FA4C-B029-5FADA4518B7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8A3B-5ED9-2D43-B103-88B002B4ABFC}" type="datetimeFigureOut">
              <a:rPr lang="fr-FR" smtClean="0"/>
              <a:t>04/06/2019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C135-62C8-FA4C-B029-5FADA4518B7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8A3B-5ED9-2D43-B103-88B002B4ABFC}" type="datetimeFigureOut">
              <a:rPr lang="fr-FR" smtClean="0"/>
              <a:t>04/06/2019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C135-62C8-FA4C-B029-5FADA4518B7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8A3B-5ED9-2D43-B103-88B002B4ABFC}" type="datetimeFigureOut">
              <a:rPr lang="fr-FR" smtClean="0"/>
              <a:t>04/06/2019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C135-62C8-FA4C-B029-5FADA4518B7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18A3B-5ED9-2D43-B103-88B002B4ABFC}" type="datetimeFigureOut">
              <a:rPr lang="fr-FR" smtClean="0"/>
              <a:t>04/06/2019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6C135-62C8-FA4C-B029-5FADA4518B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5310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>
            <a:extLst>
              <a:ext uri="{FF2B5EF4-FFF2-40B4-BE49-F238E27FC236}">
                <a16:creationId xmlns="" xmlns:a16="http://schemas.microsoft.com/office/drawing/2014/main" id="{FEDCF15A-B0FF-2F4C-BC16-D941F74C98A0}"/>
              </a:ext>
            </a:extLst>
          </p:cNvPr>
          <p:cNvGrpSpPr/>
          <p:nvPr/>
        </p:nvGrpSpPr>
        <p:grpSpPr>
          <a:xfrm>
            <a:off x="-5121" y="1009104"/>
            <a:ext cx="9149121" cy="2501642"/>
            <a:chOff x="-5121" y="1141308"/>
            <a:chExt cx="9149121" cy="2501642"/>
          </a:xfrm>
        </p:grpSpPr>
        <p:pic>
          <p:nvPicPr>
            <p:cNvPr id="6" name="Image 5">
              <a:extLst>
                <a:ext uri="{FF2B5EF4-FFF2-40B4-BE49-F238E27FC236}">
                  <a16:creationId xmlns="" xmlns:a16="http://schemas.microsoft.com/office/drawing/2014/main" id="{47CC1A2E-F1D0-F844-8739-3F8DD4DB46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143240"/>
              <a:ext cx="9144000" cy="249971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-5121" y="1141308"/>
              <a:ext cx="5197511" cy="2501182"/>
            </a:xfrm>
            <a:custGeom>
              <a:avLst/>
              <a:gdLst>
                <a:gd name="connsiteX0" fmla="*/ 0 w 3044415"/>
                <a:gd name="connsiteY0" fmla="*/ 0 h 3657600"/>
                <a:gd name="connsiteX1" fmla="*/ 3044415 w 3044415"/>
                <a:gd name="connsiteY1" fmla="*/ 0 h 3657600"/>
                <a:gd name="connsiteX2" fmla="*/ 3044415 w 3044415"/>
                <a:gd name="connsiteY2" fmla="*/ 3657600 h 3657600"/>
                <a:gd name="connsiteX3" fmla="*/ 0 w 3044415"/>
                <a:gd name="connsiteY3" fmla="*/ 3657600 h 3657600"/>
                <a:gd name="connsiteX4" fmla="*/ 0 w 3044415"/>
                <a:gd name="connsiteY4" fmla="*/ 0 h 3657600"/>
                <a:gd name="connsiteX0" fmla="*/ 0 w 3044415"/>
                <a:gd name="connsiteY0" fmla="*/ 0 h 3657600"/>
                <a:gd name="connsiteX1" fmla="*/ 3044415 w 3044415"/>
                <a:gd name="connsiteY1" fmla="*/ 0 h 3657600"/>
                <a:gd name="connsiteX2" fmla="*/ 1936377 w 3044415"/>
                <a:gd name="connsiteY2" fmla="*/ 3657600 h 3657600"/>
                <a:gd name="connsiteX3" fmla="*/ 0 w 3044415"/>
                <a:gd name="connsiteY3" fmla="*/ 3657600 h 3657600"/>
                <a:gd name="connsiteX4" fmla="*/ 0 w 3044415"/>
                <a:gd name="connsiteY4" fmla="*/ 0 h 3657600"/>
                <a:gd name="connsiteX0" fmla="*/ 0 w 3324114"/>
                <a:gd name="connsiteY0" fmla="*/ 0 h 3657600"/>
                <a:gd name="connsiteX1" fmla="*/ 3324114 w 3324114"/>
                <a:gd name="connsiteY1" fmla="*/ 21516 h 3657600"/>
                <a:gd name="connsiteX2" fmla="*/ 1936377 w 3324114"/>
                <a:gd name="connsiteY2" fmla="*/ 3657600 h 3657600"/>
                <a:gd name="connsiteX3" fmla="*/ 0 w 3324114"/>
                <a:gd name="connsiteY3" fmla="*/ 3657600 h 3657600"/>
                <a:gd name="connsiteX4" fmla="*/ 0 w 3324114"/>
                <a:gd name="connsiteY4" fmla="*/ 0 h 3657600"/>
                <a:gd name="connsiteX0" fmla="*/ 0 w 3324114"/>
                <a:gd name="connsiteY0" fmla="*/ 0 h 3657600"/>
                <a:gd name="connsiteX1" fmla="*/ 3324114 w 3324114"/>
                <a:gd name="connsiteY1" fmla="*/ 21516 h 3657600"/>
                <a:gd name="connsiteX2" fmla="*/ 1409252 w 3324114"/>
                <a:gd name="connsiteY2" fmla="*/ 3657600 h 3657600"/>
                <a:gd name="connsiteX3" fmla="*/ 0 w 3324114"/>
                <a:gd name="connsiteY3" fmla="*/ 3657600 h 3657600"/>
                <a:gd name="connsiteX4" fmla="*/ 0 w 3324114"/>
                <a:gd name="connsiteY4" fmla="*/ 0 h 3657600"/>
                <a:gd name="connsiteX0" fmla="*/ 0 w 3324114"/>
                <a:gd name="connsiteY0" fmla="*/ 0 h 3668357"/>
                <a:gd name="connsiteX1" fmla="*/ 3324114 w 3324114"/>
                <a:gd name="connsiteY1" fmla="*/ 21516 h 3668357"/>
                <a:gd name="connsiteX2" fmla="*/ 1753496 w 3324114"/>
                <a:gd name="connsiteY2" fmla="*/ 3668357 h 3668357"/>
                <a:gd name="connsiteX3" fmla="*/ 0 w 3324114"/>
                <a:gd name="connsiteY3" fmla="*/ 3657600 h 3668357"/>
                <a:gd name="connsiteX4" fmla="*/ 0 w 3324114"/>
                <a:gd name="connsiteY4" fmla="*/ 0 h 3668357"/>
                <a:gd name="connsiteX0" fmla="*/ 0 w 3732904"/>
                <a:gd name="connsiteY0" fmla="*/ 0 h 3668357"/>
                <a:gd name="connsiteX1" fmla="*/ 3732904 w 3732904"/>
                <a:gd name="connsiteY1" fmla="*/ 1 h 3668357"/>
                <a:gd name="connsiteX2" fmla="*/ 1753496 w 3732904"/>
                <a:gd name="connsiteY2" fmla="*/ 3668357 h 3668357"/>
                <a:gd name="connsiteX3" fmla="*/ 0 w 3732904"/>
                <a:gd name="connsiteY3" fmla="*/ 3657600 h 3668357"/>
                <a:gd name="connsiteX4" fmla="*/ 0 w 3732904"/>
                <a:gd name="connsiteY4" fmla="*/ 0 h 3668357"/>
                <a:gd name="connsiteX0" fmla="*/ 0 w 3818965"/>
                <a:gd name="connsiteY0" fmla="*/ 10756 h 3679113"/>
                <a:gd name="connsiteX1" fmla="*/ 3818965 w 3818965"/>
                <a:gd name="connsiteY1" fmla="*/ 0 h 3679113"/>
                <a:gd name="connsiteX2" fmla="*/ 1753496 w 3818965"/>
                <a:gd name="connsiteY2" fmla="*/ 3679113 h 3679113"/>
                <a:gd name="connsiteX3" fmla="*/ 0 w 3818965"/>
                <a:gd name="connsiteY3" fmla="*/ 3668356 h 3679113"/>
                <a:gd name="connsiteX4" fmla="*/ 0 w 3818965"/>
                <a:gd name="connsiteY4" fmla="*/ 10756 h 3679113"/>
                <a:gd name="connsiteX0" fmla="*/ 0 w 3818965"/>
                <a:gd name="connsiteY0" fmla="*/ 10756 h 3668356"/>
                <a:gd name="connsiteX1" fmla="*/ 3818965 w 3818965"/>
                <a:gd name="connsiteY1" fmla="*/ 0 h 3668356"/>
                <a:gd name="connsiteX2" fmla="*/ 1764254 w 3818965"/>
                <a:gd name="connsiteY2" fmla="*/ 3668355 h 3668356"/>
                <a:gd name="connsiteX3" fmla="*/ 0 w 3818965"/>
                <a:gd name="connsiteY3" fmla="*/ 3668356 h 3668356"/>
                <a:gd name="connsiteX4" fmla="*/ 0 w 3818965"/>
                <a:gd name="connsiteY4" fmla="*/ 10756 h 3668356"/>
                <a:gd name="connsiteX0" fmla="*/ 0 w 3818965"/>
                <a:gd name="connsiteY0" fmla="*/ 10756 h 3668356"/>
                <a:gd name="connsiteX1" fmla="*/ 3818965 w 3818965"/>
                <a:gd name="connsiteY1" fmla="*/ 0 h 3668356"/>
                <a:gd name="connsiteX2" fmla="*/ 2517290 w 3818965"/>
                <a:gd name="connsiteY2" fmla="*/ 3668355 h 3668356"/>
                <a:gd name="connsiteX3" fmla="*/ 0 w 3818965"/>
                <a:gd name="connsiteY3" fmla="*/ 3668356 h 3668356"/>
                <a:gd name="connsiteX4" fmla="*/ 0 w 3818965"/>
                <a:gd name="connsiteY4" fmla="*/ 10756 h 3668356"/>
                <a:gd name="connsiteX0" fmla="*/ 0 w 4109421"/>
                <a:gd name="connsiteY0" fmla="*/ 43029 h 3700629"/>
                <a:gd name="connsiteX1" fmla="*/ 4109421 w 4109421"/>
                <a:gd name="connsiteY1" fmla="*/ 0 h 3700629"/>
                <a:gd name="connsiteX2" fmla="*/ 2517290 w 4109421"/>
                <a:gd name="connsiteY2" fmla="*/ 3700628 h 3700629"/>
                <a:gd name="connsiteX3" fmla="*/ 0 w 4109421"/>
                <a:gd name="connsiteY3" fmla="*/ 3700629 h 3700629"/>
                <a:gd name="connsiteX4" fmla="*/ 0 w 4109421"/>
                <a:gd name="connsiteY4" fmla="*/ 43029 h 3700629"/>
                <a:gd name="connsiteX0" fmla="*/ 0 w 3937299"/>
                <a:gd name="connsiteY0" fmla="*/ 43029 h 3700629"/>
                <a:gd name="connsiteX1" fmla="*/ 3937299 w 3937299"/>
                <a:gd name="connsiteY1" fmla="*/ 0 h 3700629"/>
                <a:gd name="connsiteX2" fmla="*/ 2517290 w 3937299"/>
                <a:gd name="connsiteY2" fmla="*/ 3700628 h 3700629"/>
                <a:gd name="connsiteX3" fmla="*/ 0 w 3937299"/>
                <a:gd name="connsiteY3" fmla="*/ 3700629 h 3700629"/>
                <a:gd name="connsiteX4" fmla="*/ 0 w 3937299"/>
                <a:gd name="connsiteY4" fmla="*/ 43029 h 3700629"/>
                <a:gd name="connsiteX0" fmla="*/ 0 w 3937299"/>
                <a:gd name="connsiteY0" fmla="*/ 10756 h 3668356"/>
                <a:gd name="connsiteX1" fmla="*/ 3937299 w 3937299"/>
                <a:gd name="connsiteY1" fmla="*/ 0 h 3668356"/>
                <a:gd name="connsiteX2" fmla="*/ 2517290 w 3937299"/>
                <a:gd name="connsiteY2" fmla="*/ 3668355 h 3668356"/>
                <a:gd name="connsiteX3" fmla="*/ 0 w 3937299"/>
                <a:gd name="connsiteY3" fmla="*/ 3668356 h 3668356"/>
                <a:gd name="connsiteX4" fmla="*/ 0 w 3937299"/>
                <a:gd name="connsiteY4" fmla="*/ 10756 h 3668356"/>
                <a:gd name="connsiteX0" fmla="*/ 0 w 3937299"/>
                <a:gd name="connsiteY0" fmla="*/ 10756 h 3679113"/>
                <a:gd name="connsiteX1" fmla="*/ 3937299 w 3937299"/>
                <a:gd name="connsiteY1" fmla="*/ 0 h 3679113"/>
                <a:gd name="connsiteX2" fmla="*/ 1850316 w 3937299"/>
                <a:gd name="connsiteY2" fmla="*/ 3679113 h 3679113"/>
                <a:gd name="connsiteX3" fmla="*/ 0 w 3937299"/>
                <a:gd name="connsiteY3" fmla="*/ 3668356 h 3679113"/>
                <a:gd name="connsiteX4" fmla="*/ 0 w 3937299"/>
                <a:gd name="connsiteY4" fmla="*/ 10756 h 3679113"/>
                <a:gd name="connsiteX0" fmla="*/ 0 w 3937299"/>
                <a:gd name="connsiteY0" fmla="*/ 10756 h 3669927"/>
                <a:gd name="connsiteX1" fmla="*/ 3937299 w 3937299"/>
                <a:gd name="connsiteY1" fmla="*/ 0 h 3669927"/>
                <a:gd name="connsiteX2" fmla="*/ 2085679 w 3937299"/>
                <a:gd name="connsiteY2" fmla="*/ 3669927 h 3669927"/>
                <a:gd name="connsiteX3" fmla="*/ 0 w 3937299"/>
                <a:gd name="connsiteY3" fmla="*/ 3668356 h 3669927"/>
                <a:gd name="connsiteX4" fmla="*/ 0 w 3937299"/>
                <a:gd name="connsiteY4" fmla="*/ 10756 h 3669927"/>
                <a:gd name="connsiteX0" fmla="*/ 0 w 3376909"/>
                <a:gd name="connsiteY0" fmla="*/ 1570 h 3660741"/>
                <a:gd name="connsiteX1" fmla="*/ 3376909 w 3376909"/>
                <a:gd name="connsiteY1" fmla="*/ 0 h 3660741"/>
                <a:gd name="connsiteX2" fmla="*/ 2085679 w 3376909"/>
                <a:gd name="connsiteY2" fmla="*/ 3660741 h 3660741"/>
                <a:gd name="connsiteX3" fmla="*/ 0 w 3376909"/>
                <a:gd name="connsiteY3" fmla="*/ 3659170 h 3660741"/>
                <a:gd name="connsiteX4" fmla="*/ 0 w 3376909"/>
                <a:gd name="connsiteY4" fmla="*/ 1570 h 3660741"/>
                <a:gd name="connsiteX0" fmla="*/ 0 w 3376909"/>
                <a:gd name="connsiteY0" fmla="*/ 1570 h 3659170"/>
                <a:gd name="connsiteX1" fmla="*/ 3376909 w 3376909"/>
                <a:gd name="connsiteY1" fmla="*/ 0 h 3659170"/>
                <a:gd name="connsiteX2" fmla="*/ 2441076 w 3376909"/>
                <a:gd name="connsiteY2" fmla="*/ 2647281 h 3659170"/>
                <a:gd name="connsiteX3" fmla="*/ 0 w 3376909"/>
                <a:gd name="connsiteY3" fmla="*/ 3659170 h 3659170"/>
                <a:gd name="connsiteX4" fmla="*/ 0 w 3376909"/>
                <a:gd name="connsiteY4" fmla="*/ 1570 h 3659170"/>
                <a:gd name="connsiteX0" fmla="*/ 0 w 3376909"/>
                <a:gd name="connsiteY0" fmla="*/ 1570 h 2661302"/>
                <a:gd name="connsiteX1" fmla="*/ 3376909 w 3376909"/>
                <a:gd name="connsiteY1" fmla="*/ 0 h 2661302"/>
                <a:gd name="connsiteX2" fmla="*/ 2441076 w 3376909"/>
                <a:gd name="connsiteY2" fmla="*/ 2647281 h 2661302"/>
                <a:gd name="connsiteX3" fmla="*/ 0 w 3376909"/>
                <a:gd name="connsiteY3" fmla="*/ 2661302 h 2661302"/>
                <a:gd name="connsiteX4" fmla="*/ 0 w 3376909"/>
                <a:gd name="connsiteY4" fmla="*/ 1570 h 2661302"/>
                <a:gd name="connsiteX0" fmla="*/ 0 w 3376909"/>
                <a:gd name="connsiteY0" fmla="*/ 1570 h 2653506"/>
                <a:gd name="connsiteX1" fmla="*/ 3376909 w 3376909"/>
                <a:gd name="connsiteY1" fmla="*/ 0 h 2653506"/>
                <a:gd name="connsiteX2" fmla="*/ 2441076 w 3376909"/>
                <a:gd name="connsiteY2" fmla="*/ 2647281 h 2653506"/>
                <a:gd name="connsiteX3" fmla="*/ 0 w 3376909"/>
                <a:gd name="connsiteY3" fmla="*/ 2653506 h 2653506"/>
                <a:gd name="connsiteX4" fmla="*/ 0 w 3376909"/>
                <a:gd name="connsiteY4" fmla="*/ 1570 h 2653506"/>
                <a:gd name="connsiteX0" fmla="*/ 0 w 3376909"/>
                <a:gd name="connsiteY0" fmla="*/ 1570 h 2653506"/>
                <a:gd name="connsiteX1" fmla="*/ 3376909 w 3376909"/>
                <a:gd name="connsiteY1" fmla="*/ 0 h 2653506"/>
                <a:gd name="connsiteX2" fmla="*/ 2438975 w 3376909"/>
                <a:gd name="connsiteY2" fmla="*/ 2653302 h 2653506"/>
                <a:gd name="connsiteX3" fmla="*/ 0 w 3376909"/>
                <a:gd name="connsiteY3" fmla="*/ 2653506 h 2653506"/>
                <a:gd name="connsiteX4" fmla="*/ 0 w 3376909"/>
                <a:gd name="connsiteY4" fmla="*/ 1570 h 2653506"/>
                <a:gd name="connsiteX0" fmla="*/ 0 w 3376909"/>
                <a:gd name="connsiteY0" fmla="*/ 0 h 2657957"/>
                <a:gd name="connsiteX1" fmla="*/ 3376909 w 3376909"/>
                <a:gd name="connsiteY1" fmla="*/ 4451 h 2657957"/>
                <a:gd name="connsiteX2" fmla="*/ 2438975 w 3376909"/>
                <a:gd name="connsiteY2" fmla="*/ 2657753 h 2657957"/>
                <a:gd name="connsiteX3" fmla="*/ 0 w 3376909"/>
                <a:gd name="connsiteY3" fmla="*/ 2657957 h 2657957"/>
                <a:gd name="connsiteX4" fmla="*/ 0 w 3376909"/>
                <a:gd name="connsiteY4" fmla="*/ 0 h 2657957"/>
                <a:gd name="connsiteX0" fmla="*/ 0 w 3379010"/>
                <a:gd name="connsiteY0" fmla="*/ 0 h 2654947"/>
                <a:gd name="connsiteX1" fmla="*/ 3379010 w 3379010"/>
                <a:gd name="connsiteY1" fmla="*/ 1441 h 2654947"/>
                <a:gd name="connsiteX2" fmla="*/ 2441076 w 3379010"/>
                <a:gd name="connsiteY2" fmla="*/ 2654743 h 2654947"/>
                <a:gd name="connsiteX3" fmla="*/ 2101 w 3379010"/>
                <a:gd name="connsiteY3" fmla="*/ 2654947 h 2654947"/>
                <a:gd name="connsiteX4" fmla="*/ 0 w 3379010"/>
                <a:gd name="connsiteY4" fmla="*/ 0 h 2654947"/>
                <a:gd name="connsiteX0" fmla="*/ 0 w 3379010"/>
                <a:gd name="connsiteY0" fmla="*/ 0 h 2654947"/>
                <a:gd name="connsiteX1" fmla="*/ 3379010 w 3379010"/>
                <a:gd name="connsiteY1" fmla="*/ 1441 h 2654947"/>
                <a:gd name="connsiteX2" fmla="*/ 2563249 w 3379010"/>
                <a:gd name="connsiteY2" fmla="*/ 2312010 h 2654947"/>
                <a:gd name="connsiteX3" fmla="*/ 2101 w 3379010"/>
                <a:gd name="connsiteY3" fmla="*/ 2654947 h 2654947"/>
                <a:gd name="connsiteX4" fmla="*/ 0 w 3379010"/>
                <a:gd name="connsiteY4" fmla="*/ 0 h 2654947"/>
                <a:gd name="connsiteX0" fmla="*/ 0 w 3379010"/>
                <a:gd name="connsiteY0" fmla="*/ 0 h 2326798"/>
                <a:gd name="connsiteX1" fmla="*/ 3379010 w 3379010"/>
                <a:gd name="connsiteY1" fmla="*/ 1441 h 2326798"/>
                <a:gd name="connsiteX2" fmla="*/ 2563249 w 3379010"/>
                <a:gd name="connsiteY2" fmla="*/ 2312010 h 2326798"/>
                <a:gd name="connsiteX3" fmla="*/ 2101 w 3379010"/>
                <a:gd name="connsiteY3" fmla="*/ 2326798 h 2326798"/>
                <a:gd name="connsiteX4" fmla="*/ 0 w 3379010"/>
                <a:gd name="connsiteY4" fmla="*/ 0 h 2326798"/>
                <a:gd name="connsiteX0" fmla="*/ 0 w 3379010"/>
                <a:gd name="connsiteY0" fmla="*/ 0 h 2316090"/>
                <a:gd name="connsiteX1" fmla="*/ 3379010 w 3379010"/>
                <a:gd name="connsiteY1" fmla="*/ 1441 h 2316090"/>
                <a:gd name="connsiteX2" fmla="*/ 2563249 w 3379010"/>
                <a:gd name="connsiteY2" fmla="*/ 2312010 h 2316090"/>
                <a:gd name="connsiteX3" fmla="*/ 2101 w 3379010"/>
                <a:gd name="connsiteY3" fmla="*/ 2316090 h 2316090"/>
                <a:gd name="connsiteX4" fmla="*/ 0 w 3379010"/>
                <a:gd name="connsiteY4" fmla="*/ 0 h 2316090"/>
                <a:gd name="connsiteX0" fmla="*/ 0 w 3379010"/>
                <a:gd name="connsiteY0" fmla="*/ 0 h 2312010"/>
                <a:gd name="connsiteX1" fmla="*/ 3379010 w 3379010"/>
                <a:gd name="connsiteY1" fmla="*/ 1441 h 2312010"/>
                <a:gd name="connsiteX2" fmla="*/ 2563249 w 3379010"/>
                <a:gd name="connsiteY2" fmla="*/ 2312010 h 2312010"/>
                <a:gd name="connsiteX3" fmla="*/ 2101 w 3379010"/>
                <a:gd name="connsiteY3" fmla="*/ 2310737 h 2312010"/>
                <a:gd name="connsiteX4" fmla="*/ 0 w 3379010"/>
                <a:gd name="connsiteY4" fmla="*/ 0 h 2312010"/>
                <a:gd name="connsiteX0" fmla="*/ 0 w 3365487"/>
                <a:gd name="connsiteY0" fmla="*/ 0 h 2312010"/>
                <a:gd name="connsiteX1" fmla="*/ 3365487 w 3365487"/>
                <a:gd name="connsiteY1" fmla="*/ 49870 h 2312010"/>
                <a:gd name="connsiteX2" fmla="*/ 2563249 w 3365487"/>
                <a:gd name="connsiteY2" fmla="*/ 2312010 h 2312010"/>
                <a:gd name="connsiteX3" fmla="*/ 2101 w 3365487"/>
                <a:gd name="connsiteY3" fmla="*/ 2310737 h 2312010"/>
                <a:gd name="connsiteX4" fmla="*/ 0 w 3365487"/>
                <a:gd name="connsiteY4" fmla="*/ 0 h 2312010"/>
                <a:gd name="connsiteX0" fmla="*/ 0 w 3356472"/>
                <a:gd name="connsiteY0" fmla="*/ 1787 h 2313797"/>
                <a:gd name="connsiteX1" fmla="*/ 3356472 w 3356472"/>
                <a:gd name="connsiteY1" fmla="*/ 0 h 2313797"/>
                <a:gd name="connsiteX2" fmla="*/ 2563249 w 3356472"/>
                <a:gd name="connsiteY2" fmla="*/ 2313797 h 2313797"/>
                <a:gd name="connsiteX3" fmla="*/ 2101 w 3356472"/>
                <a:gd name="connsiteY3" fmla="*/ 2312524 h 2313797"/>
                <a:gd name="connsiteX4" fmla="*/ 0 w 3356472"/>
                <a:gd name="connsiteY4" fmla="*/ 1787 h 2313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6472" h="2313797">
                  <a:moveTo>
                    <a:pt x="0" y="1787"/>
                  </a:moveTo>
                  <a:lnTo>
                    <a:pt x="3356472" y="0"/>
                  </a:lnTo>
                  <a:lnTo>
                    <a:pt x="2563249" y="2313797"/>
                  </a:lnTo>
                  <a:lnTo>
                    <a:pt x="2101" y="2312524"/>
                  </a:lnTo>
                  <a:cubicBezTo>
                    <a:pt x="1401" y="1427542"/>
                    <a:pt x="700" y="886769"/>
                    <a:pt x="0" y="1787"/>
                  </a:cubicBezTo>
                  <a:close/>
                </a:path>
              </a:pathLst>
            </a:custGeom>
            <a:solidFill>
              <a:schemeClr val="accent6">
                <a:alpha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7" dirty="0"/>
            </a:p>
          </p:txBody>
        </p:sp>
      </p:grp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F16C3C84-8270-6E45-A4E3-102762300D7E}"/>
              </a:ext>
            </a:extLst>
          </p:cNvPr>
          <p:cNvSpPr txBox="1"/>
          <p:nvPr/>
        </p:nvSpPr>
        <p:spPr>
          <a:xfrm>
            <a:off x="535782" y="1573152"/>
            <a:ext cx="3620582" cy="147732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fr-FR" sz="4000" b="1" dirty="0" smtClean="0">
                <a:solidFill>
                  <a:schemeClr val="bg1"/>
                </a:solidFill>
                <a:latin typeface="Arial Narrow" panose="020B0604020202020204" pitchFamily="34" charset="0"/>
                <a:ea typeface="Gotham Condensed" charset="0"/>
                <a:cs typeface="Arial Narrow" panose="020B0604020202020204" pitchFamily="34" charset="0"/>
              </a:rPr>
              <a:t>ÉVÉNEMENT DE </a:t>
            </a:r>
            <a:r>
              <a:rPr lang="fr-FR" sz="4000" b="1" dirty="0">
                <a:solidFill>
                  <a:schemeClr val="bg1"/>
                </a:solidFill>
                <a:latin typeface="Arial Narrow" panose="020B0604020202020204" pitchFamily="34" charset="0"/>
                <a:ea typeface="Gotham Condensed" charset="0"/>
                <a:cs typeface="Arial Narrow" panose="020B0604020202020204" pitchFamily="34" charset="0"/>
              </a:rPr>
              <a:t/>
            </a:r>
            <a:br>
              <a:rPr lang="fr-FR" sz="4000" b="1" dirty="0">
                <a:solidFill>
                  <a:schemeClr val="bg1"/>
                </a:solidFill>
                <a:latin typeface="Arial Narrow" panose="020B0604020202020204" pitchFamily="34" charset="0"/>
                <a:ea typeface="Gotham Condensed" charset="0"/>
                <a:cs typeface="Arial Narrow" panose="020B0604020202020204" pitchFamily="34" charset="0"/>
              </a:rPr>
            </a:br>
            <a:r>
              <a:rPr lang="fr-FR" sz="4000" b="1" dirty="0">
                <a:solidFill>
                  <a:schemeClr val="bg1"/>
                </a:solidFill>
                <a:latin typeface="Arial Narrow" panose="020B0604020202020204" pitchFamily="34" charset="0"/>
                <a:ea typeface="Gotham Condensed" charset="0"/>
                <a:cs typeface="Arial Narrow" panose="020B0604020202020204" pitchFamily="34" charset="0"/>
              </a:rPr>
              <a:t>RECRUTEMENT </a:t>
            </a:r>
            <a:br>
              <a:rPr lang="fr-FR" sz="4000" b="1" dirty="0">
                <a:solidFill>
                  <a:schemeClr val="bg1"/>
                </a:solidFill>
                <a:latin typeface="Arial Narrow" panose="020B0604020202020204" pitchFamily="34" charset="0"/>
                <a:ea typeface="Gotham Condensed" charset="0"/>
                <a:cs typeface="Arial Narrow" panose="020B0604020202020204" pitchFamily="34" charset="0"/>
              </a:rPr>
            </a:br>
            <a:r>
              <a:rPr lang="fr-FR" sz="4000" b="1" dirty="0" smtClean="0">
                <a:solidFill>
                  <a:schemeClr val="bg1"/>
                </a:solidFill>
                <a:latin typeface="Arial Narrow" panose="020B0604020202020204" pitchFamily="34" charset="0"/>
                <a:ea typeface="Gotham Condensed" charset="0"/>
                <a:cs typeface="Arial Narrow" panose="020B0604020202020204" pitchFamily="34" charset="0"/>
              </a:rPr>
              <a:t>20XX</a:t>
            </a:r>
            <a:endParaRPr lang="fr-FR" sz="4000" b="1" dirty="0">
              <a:solidFill>
                <a:schemeClr val="bg1"/>
              </a:solidFill>
              <a:latin typeface="Arial Narrow" panose="020B0604020202020204" pitchFamily="34" charset="0"/>
              <a:ea typeface="Gotham Condensed" charset="0"/>
              <a:cs typeface="Arial Narrow" panose="020B060402020202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88C0816C-6F0F-AC41-8ACF-FACB590BF6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577" y="51851"/>
            <a:ext cx="3276600" cy="9271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8533DB3C-6A78-C944-A583-0866CD31BEFA}"/>
              </a:ext>
            </a:extLst>
          </p:cNvPr>
          <p:cNvSpPr txBox="1"/>
          <p:nvPr/>
        </p:nvSpPr>
        <p:spPr>
          <a:xfrm>
            <a:off x="-11102" y="3510286"/>
            <a:ext cx="9155102" cy="738104"/>
          </a:xfrm>
          <a:prstGeom prst="rect">
            <a:avLst/>
          </a:prstGeom>
          <a:noFill/>
        </p:spPr>
        <p:txBody>
          <a:bodyPr wrap="square" lIns="54864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r-CA" sz="1800" dirty="0">
                <a:latin typeface="Arial" panose="020B0604020202020204" pitchFamily="34" charset="0"/>
                <a:cs typeface="Arial" panose="020B0604020202020204" pitchFamily="34" charset="0"/>
              </a:rPr>
              <a:t>De nombreuses organisations à la recherche de votre talent </a:t>
            </a:r>
            <a:br>
              <a:rPr lang="fr-CA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1800" dirty="0">
                <a:latin typeface="Arial" panose="020B0604020202020204" pitchFamily="34" charset="0"/>
                <a:cs typeface="Arial" panose="020B0604020202020204" pitchFamily="34" charset="0"/>
              </a:rPr>
              <a:t>et de vos compétences seront au rendez-vous. Soyez-y!</a:t>
            </a: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="" xmlns:a16="http://schemas.microsoft.com/office/drawing/2014/main" id="{520BD585-D007-C048-BC0E-BD7798A74EE2}"/>
              </a:ext>
            </a:extLst>
          </p:cNvPr>
          <p:cNvSpPr txBox="1"/>
          <p:nvPr/>
        </p:nvSpPr>
        <p:spPr>
          <a:xfrm>
            <a:off x="6446112" y="4289504"/>
            <a:ext cx="2333321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CA" sz="1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RENSEIGNEMENTS</a:t>
            </a:r>
            <a:r>
              <a:rPr lang="fr-CA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/>
            </a:r>
            <a:br>
              <a:rPr lang="fr-CA" sz="1400" dirty="0"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fr-CA" sz="1400" dirty="0">
                <a:solidFill>
                  <a:schemeClr val="bg1">
                    <a:lumMod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Communiquez avec votre comité</a:t>
            </a:r>
            <a:br>
              <a:rPr lang="fr-CA" sz="1400" dirty="0">
                <a:solidFill>
                  <a:schemeClr val="bg1">
                    <a:lumMod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fr-CA" sz="1400" dirty="0">
                <a:solidFill>
                  <a:schemeClr val="bg1">
                    <a:lumMod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étudiant CPA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="" xmlns:a16="http://schemas.microsoft.com/office/drawing/2014/main" id="{2A345468-AE19-2142-9F3C-1989DF48063F}"/>
              </a:ext>
            </a:extLst>
          </p:cNvPr>
          <p:cNvGrpSpPr/>
          <p:nvPr/>
        </p:nvGrpSpPr>
        <p:grpSpPr>
          <a:xfrm>
            <a:off x="6070599" y="579285"/>
            <a:ext cx="2347903" cy="2336800"/>
            <a:chOff x="6070599" y="711489"/>
            <a:chExt cx="2347903" cy="2336800"/>
          </a:xfrm>
        </p:grpSpPr>
        <p:sp>
          <p:nvSpPr>
            <p:cNvPr id="13" name="Ellipse 12">
              <a:extLst>
                <a:ext uri="{FF2B5EF4-FFF2-40B4-BE49-F238E27FC236}">
                  <a16:creationId xmlns="" xmlns:a16="http://schemas.microsoft.com/office/drawing/2014/main" id="{5357FEE4-AA2C-F24B-9749-65A4EDDC1E02}"/>
                </a:ext>
              </a:extLst>
            </p:cNvPr>
            <p:cNvSpPr/>
            <p:nvPr/>
          </p:nvSpPr>
          <p:spPr>
            <a:xfrm>
              <a:off x="6070600" y="711489"/>
              <a:ext cx="2336800" cy="2336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9" name="ZoneTexte 18">
              <a:extLst>
                <a:ext uri="{FF2B5EF4-FFF2-40B4-BE49-F238E27FC236}">
                  <a16:creationId xmlns="" xmlns:a16="http://schemas.microsoft.com/office/drawing/2014/main" id="{C8B2C2FD-C097-0945-A535-A0476DD2CB02}"/>
                </a:ext>
              </a:extLst>
            </p:cNvPr>
            <p:cNvSpPr txBox="1"/>
            <p:nvPr/>
          </p:nvSpPr>
          <p:spPr>
            <a:xfrm>
              <a:off x="6070599" y="1187654"/>
              <a:ext cx="2347903" cy="138447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fr-CA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Date limite </a:t>
              </a:r>
              <a:br>
                <a:rPr lang="fr-CA" sz="180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CA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pour l'inscription</a:t>
              </a:r>
              <a:br>
                <a:rPr lang="fr-CA" sz="180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CA" sz="1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xx mars 20xx</a:t>
              </a:r>
              <a:endParaRPr lang="fr-FR" sz="1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="" xmlns:a16="http://schemas.microsoft.com/office/drawing/2014/main" id="{3E707A08-FC39-A544-99FD-1C412C21F713}"/>
              </a:ext>
            </a:extLst>
          </p:cNvPr>
          <p:cNvSpPr txBox="1"/>
          <p:nvPr/>
        </p:nvSpPr>
        <p:spPr>
          <a:xfrm>
            <a:off x="3751701" y="4289504"/>
            <a:ext cx="1802041" cy="4801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fr-CA" sz="1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SÉANCES DE PHOTOS</a:t>
            </a:r>
            <a:r>
              <a:rPr lang="fr-CA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/>
            </a:r>
            <a:br>
              <a:rPr lang="fr-CA" sz="1400" dirty="0"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fr-CA" sz="1400" dirty="0">
                <a:solidFill>
                  <a:schemeClr val="bg1">
                    <a:lumMod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x</a:t>
            </a:r>
            <a:r>
              <a:rPr lang="fr-CA" sz="1400" dirty="0" smtClean="0">
                <a:solidFill>
                  <a:schemeClr val="bg1">
                    <a:lumMod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, x </a:t>
            </a:r>
            <a:r>
              <a:rPr lang="fr-CA" sz="1400" dirty="0">
                <a:solidFill>
                  <a:schemeClr val="bg1">
                    <a:lumMod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et </a:t>
            </a:r>
            <a:r>
              <a:rPr lang="fr-CA" sz="1400" dirty="0" smtClean="0">
                <a:solidFill>
                  <a:schemeClr val="bg1">
                    <a:lumMod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xx MOIS</a:t>
            </a:r>
            <a:endParaRPr lang="fr-CA" sz="1400" dirty="0">
              <a:solidFill>
                <a:schemeClr val="bg1">
                  <a:lumMod val="50000"/>
                </a:schemeClr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="" xmlns:a16="http://schemas.microsoft.com/office/drawing/2014/main" id="{048FEC4C-5B5F-4B49-9544-19049FA043C9}"/>
              </a:ext>
            </a:extLst>
          </p:cNvPr>
          <p:cNvGrpSpPr>
            <a:grpSpLocks noChangeAspect="1"/>
          </p:cNvGrpSpPr>
          <p:nvPr/>
        </p:nvGrpSpPr>
        <p:grpSpPr>
          <a:xfrm>
            <a:off x="3313839" y="4329634"/>
            <a:ext cx="423496" cy="423496"/>
            <a:chOff x="604633" y="4578711"/>
            <a:chExt cx="498231" cy="498231"/>
          </a:xfrm>
        </p:grpSpPr>
        <p:sp>
          <p:nvSpPr>
            <p:cNvPr id="24" name="Ellipse 23">
              <a:extLst>
                <a:ext uri="{FF2B5EF4-FFF2-40B4-BE49-F238E27FC236}">
                  <a16:creationId xmlns="" xmlns:a16="http://schemas.microsoft.com/office/drawing/2014/main" id="{BFA9F994-0EEC-AD44-A515-451B439C1AB6}"/>
                </a:ext>
              </a:extLst>
            </p:cNvPr>
            <p:cNvSpPr/>
            <p:nvPr/>
          </p:nvSpPr>
          <p:spPr>
            <a:xfrm>
              <a:off x="604633" y="4578711"/>
              <a:ext cx="498231" cy="49823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Freeform 473">
              <a:extLst>
                <a:ext uri="{FF2B5EF4-FFF2-40B4-BE49-F238E27FC236}">
                  <a16:creationId xmlns="" xmlns:a16="http://schemas.microsoft.com/office/drawing/2014/main" id="{3F627C1F-24AB-3340-91B8-BCF0E01A637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89044" y="4670842"/>
              <a:ext cx="329408" cy="313968"/>
            </a:xfrm>
            <a:custGeom>
              <a:avLst/>
              <a:gdLst>
                <a:gd name="T0" fmla="*/ 294 w 376"/>
                <a:gd name="T1" fmla="*/ 269 h 360"/>
                <a:gd name="T2" fmla="*/ 229 w 376"/>
                <a:gd name="T3" fmla="*/ 203 h 360"/>
                <a:gd name="T4" fmla="*/ 251 w 376"/>
                <a:gd name="T5" fmla="*/ 154 h 360"/>
                <a:gd name="T6" fmla="*/ 269 w 376"/>
                <a:gd name="T7" fmla="*/ 120 h 360"/>
                <a:gd name="T8" fmla="*/ 262 w 376"/>
                <a:gd name="T9" fmla="*/ 104 h 360"/>
                <a:gd name="T10" fmla="*/ 267 w 376"/>
                <a:gd name="T11" fmla="*/ 68 h 360"/>
                <a:gd name="T12" fmla="*/ 188 w 376"/>
                <a:gd name="T13" fmla="*/ 0 h 360"/>
                <a:gd name="T14" fmla="*/ 108 w 376"/>
                <a:gd name="T15" fmla="*/ 68 h 360"/>
                <a:gd name="T16" fmla="*/ 113 w 376"/>
                <a:gd name="T17" fmla="*/ 104 h 360"/>
                <a:gd name="T18" fmla="*/ 106 w 376"/>
                <a:gd name="T19" fmla="*/ 120 h 360"/>
                <a:gd name="T20" fmla="*/ 125 w 376"/>
                <a:gd name="T21" fmla="*/ 154 h 360"/>
                <a:gd name="T22" fmla="*/ 146 w 376"/>
                <a:gd name="T23" fmla="*/ 203 h 360"/>
                <a:gd name="T24" fmla="*/ 81 w 376"/>
                <a:gd name="T25" fmla="*/ 269 h 360"/>
                <a:gd name="T26" fmla="*/ 0 w 376"/>
                <a:gd name="T27" fmla="*/ 318 h 360"/>
                <a:gd name="T28" fmla="*/ 0 w 376"/>
                <a:gd name="T29" fmla="*/ 360 h 360"/>
                <a:gd name="T30" fmla="*/ 188 w 376"/>
                <a:gd name="T31" fmla="*/ 360 h 360"/>
                <a:gd name="T32" fmla="*/ 376 w 376"/>
                <a:gd name="T33" fmla="*/ 360 h 360"/>
                <a:gd name="T34" fmla="*/ 376 w 376"/>
                <a:gd name="T35" fmla="*/ 318 h 360"/>
                <a:gd name="T36" fmla="*/ 294 w 376"/>
                <a:gd name="T37" fmla="*/ 269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6" h="360">
                  <a:moveTo>
                    <a:pt x="294" y="269"/>
                  </a:moveTo>
                  <a:cubicBezTo>
                    <a:pt x="245" y="251"/>
                    <a:pt x="229" y="236"/>
                    <a:pt x="229" y="203"/>
                  </a:cubicBezTo>
                  <a:cubicBezTo>
                    <a:pt x="229" y="184"/>
                    <a:pt x="244" y="190"/>
                    <a:pt x="251" y="154"/>
                  </a:cubicBezTo>
                  <a:cubicBezTo>
                    <a:pt x="254" y="140"/>
                    <a:pt x="267" y="154"/>
                    <a:pt x="269" y="120"/>
                  </a:cubicBezTo>
                  <a:cubicBezTo>
                    <a:pt x="269" y="107"/>
                    <a:pt x="262" y="104"/>
                    <a:pt x="262" y="104"/>
                  </a:cubicBezTo>
                  <a:cubicBezTo>
                    <a:pt x="262" y="104"/>
                    <a:pt x="266" y="84"/>
                    <a:pt x="267" y="68"/>
                  </a:cubicBezTo>
                  <a:cubicBezTo>
                    <a:pt x="269" y="49"/>
                    <a:pt x="256" y="0"/>
                    <a:pt x="188" y="0"/>
                  </a:cubicBezTo>
                  <a:cubicBezTo>
                    <a:pt x="119" y="0"/>
                    <a:pt x="107" y="49"/>
                    <a:pt x="108" y="68"/>
                  </a:cubicBezTo>
                  <a:cubicBezTo>
                    <a:pt x="110" y="84"/>
                    <a:pt x="113" y="104"/>
                    <a:pt x="113" y="104"/>
                  </a:cubicBezTo>
                  <a:cubicBezTo>
                    <a:pt x="113" y="104"/>
                    <a:pt x="106" y="107"/>
                    <a:pt x="106" y="120"/>
                  </a:cubicBezTo>
                  <a:cubicBezTo>
                    <a:pt x="109" y="154"/>
                    <a:pt x="122" y="140"/>
                    <a:pt x="125" y="154"/>
                  </a:cubicBezTo>
                  <a:cubicBezTo>
                    <a:pt x="131" y="190"/>
                    <a:pt x="146" y="184"/>
                    <a:pt x="146" y="203"/>
                  </a:cubicBezTo>
                  <a:cubicBezTo>
                    <a:pt x="146" y="236"/>
                    <a:pt x="131" y="251"/>
                    <a:pt x="81" y="269"/>
                  </a:cubicBezTo>
                  <a:cubicBezTo>
                    <a:pt x="32" y="287"/>
                    <a:pt x="0" y="305"/>
                    <a:pt x="0" y="318"/>
                  </a:cubicBezTo>
                  <a:cubicBezTo>
                    <a:pt x="0" y="330"/>
                    <a:pt x="0" y="360"/>
                    <a:pt x="0" y="360"/>
                  </a:cubicBezTo>
                  <a:cubicBezTo>
                    <a:pt x="188" y="360"/>
                    <a:pt x="188" y="360"/>
                    <a:pt x="188" y="360"/>
                  </a:cubicBezTo>
                  <a:cubicBezTo>
                    <a:pt x="376" y="360"/>
                    <a:pt x="376" y="360"/>
                    <a:pt x="376" y="360"/>
                  </a:cubicBezTo>
                  <a:cubicBezTo>
                    <a:pt x="376" y="360"/>
                    <a:pt x="376" y="330"/>
                    <a:pt x="376" y="318"/>
                  </a:cubicBezTo>
                  <a:cubicBezTo>
                    <a:pt x="376" y="305"/>
                    <a:pt x="344" y="287"/>
                    <a:pt x="294" y="26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32" tIns="45716" rIns="91432" bIns="45716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latin typeface="Arial Normal" charset="0"/>
                <a:ea typeface="Arial Normal" charset="0"/>
                <a:cs typeface="Arial Normal" charset="0"/>
              </a:endParaRPr>
            </a:p>
          </p:txBody>
        </p:sp>
      </p:grpSp>
      <p:sp>
        <p:nvSpPr>
          <p:cNvPr id="26" name="ZoneTexte 25">
            <a:extLst>
              <a:ext uri="{FF2B5EF4-FFF2-40B4-BE49-F238E27FC236}">
                <a16:creationId xmlns="" xmlns:a16="http://schemas.microsoft.com/office/drawing/2014/main" id="{8DFDAD63-F9A4-074E-B100-8CA3F9E79461}"/>
              </a:ext>
            </a:extLst>
          </p:cNvPr>
          <p:cNvSpPr txBox="1"/>
          <p:nvPr/>
        </p:nvSpPr>
        <p:spPr>
          <a:xfrm>
            <a:off x="954659" y="4289504"/>
            <a:ext cx="2141816" cy="4801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fr-CA" sz="1400" b="1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DATE 20XX </a:t>
            </a:r>
            <a:r>
              <a:rPr lang="fr-CA" sz="1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• 18 H À 21 H</a:t>
            </a:r>
            <a:r>
              <a:rPr lang="fr-CA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/>
            </a:r>
            <a:br>
              <a:rPr lang="fr-CA" sz="1400" dirty="0"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fr-CA" sz="1400" dirty="0" smtClean="0">
                <a:solidFill>
                  <a:schemeClr val="bg1">
                    <a:lumMod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EMPLACEMENT</a:t>
            </a:r>
            <a:endParaRPr lang="fr-CA" sz="1400" dirty="0">
              <a:solidFill>
                <a:schemeClr val="bg1">
                  <a:lumMod val="50000"/>
                </a:schemeClr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="" xmlns:a16="http://schemas.microsoft.com/office/drawing/2014/main" id="{104FF848-CA6E-3D4F-96C1-02CABD8F201C}"/>
              </a:ext>
            </a:extLst>
          </p:cNvPr>
          <p:cNvGrpSpPr>
            <a:grpSpLocks noChangeAspect="1"/>
          </p:cNvGrpSpPr>
          <p:nvPr/>
        </p:nvGrpSpPr>
        <p:grpSpPr>
          <a:xfrm>
            <a:off x="516796" y="4329634"/>
            <a:ext cx="423496" cy="423496"/>
            <a:chOff x="684443" y="4553670"/>
            <a:chExt cx="498231" cy="498231"/>
          </a:xfrm>
        </p:grpSpPr>
        <p:sp>
          <p:nvSpPr>
            <p:cNvPr id="28" name="Ellipse 27">
              <a:extLst>
                <a:ext uri="{FF2B5EF4-FFF2-40B4-BE49-F238E27FC236}">
                  <a16:creationId xmlns="" xmlns:a16="http://schemas.microsoft.com/office/drawing/2014/main" id="{9FBECF76-4BF9-E544-816B-0560C61F9D70}"/>
                </a:ext>
              </a:extLst>
            </p:cNvPr>
            <p:cNvSpPr/>
            <p:nvPr/>
          </p:nvSpPr>
          <p:spPr>
            <a:xfrm>
              <a:off x="684443" y="4553670"/>
              <a:ext cx="498231" cy="498231"/>
            </a:xfrm>
            <a:prstGeom prst="ellipse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1" name="Shape 4479">
              <a:extLst>
                <a:ext uri="{FF2B5EF4-FFF2-40B4-BE49-F238E27FC236}">
                  <a16:creationId xmlns="" xmlns:a16="http://schemas.microsoft.com/office/drawing/2014/main" id="{6AED7302-4096-7D43-BD32-8BDFCAA6EA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5776" y="4640714"/>
              <a:ext cx="324140" cy="324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225" y="16200"/>
                  </a:moveTo>
                  <a:lnTo>
                    <a:pt x="16200" y="16200"/>
                  </a:lnTo>
                  <a:lnTo>
                    <a:pt x="16200" y="14175"/>
                  </a:lnTo>
                  <a:cubicBezTo>
                    <a:pt x="16200" y="13802"/>
                    <a:pt x="15898" y="13500"/>
                    <a:pt x="15525" y="13500"/>
                  </a:cubicBezTo>
                  <a:cubicBezTo>
                    <a:pt x="15152" y="13500"/>
                    <a:pt x="14850" y="13802"/>
                    <a:pt x="14850" y="14175"/>
                  </a:cubicBezTo>
                  <a:lnTo>
                    <a:pt x="14850" y="16875"/>
                  </a:lnTo>
                  <a:cubicBezTo>
                    <a:pt x="14850" y="17248"/>
                    <a:pt x="15152" y="17550"/>
                    <a:pt x="15525" y="17550"/>
                  </a:cubicBezTo>
                  <a:lnTo>
                    <a:pt x="18225" y="17550"/>
                  </a:lnTo>
                  <a:cubicBezTo>
                    <a:pt x="18598" y="17550"/>
                    <a:pt x="18900" y="17248"/>
                    <a:pt x="18900" y="16875"/>
                  </a:cubicBezTo>
                  <a:cubicBezTo>
                    <a:pt x="18900" y="16502"/>
                    <a:pt x="18598" y="16200"/>
                    <a:pt x="18225" y="16200"/>
                  </a:cubicBezTo>
                  <a:cubicBezTo>
                    <a:pt x="18225" y="16200"/>
                    <a:pt x="18225" y="16200"/>
                    <a:pt x="18225" y="16200"/>
                  </a:cubicBezTo>
                  <a:close/>
                  <a:moveTo>
                    <a:pt x="13500" y="10800"/>
                  </a:moveTo>
                  <a:lnTo>
                    <a:pt x="13500" y="8100"/>
                  </a:lnTo>
                  <a:lnTo>
                    <a:pt x="10800" y="8100"/>
                  </a:lnTo>
                  <a:lnTo>
                    <a:pt x="10800" y="10800"/>
                  </a:lnTo>
                  <a:cubicBezTo>
                    <a:pt x="10800" y="10800"/>
                    <a:pt x="13500" y="10800"/>
                    <a:pt x="13500" y="10800"/>
                  </a:cubicBezTo>
                  <a:close/>
                  <a:moveTo>
                    <a:pt x="1350" y="16066"/>
                  </a:moveTo>
                  <a:lnTo>
                    <a:pt x="1350" y="6750"/>
                  </a:lnTo>
                  <a:lnTo>
                    <a:pt x="16200" y="6750"/>
                  </a:lnTo>
                  <a:lnTo>
                    <a:pt x="16200" y="9450"/>
                  </a:lnTo>
                  <a:lnTo>
                    <a:pt x="17550" y="9450"/>
                  </a:lnTo>
                  <a:lnTo>
                    <a:pt x="17550" y="4184"/>
                  </a:lnTo>
                  <a:cubicBezTo>
                    <a:pt x="17550" y="3364"/>
                    <a:pt x="16896" y="2700"/>
                    <a:pt x="16088" y="2700"/>
                  </a:cubicBezTo>
                  <a:lnTo>
                    <a:pt x="15525" y="2700"/>
                  </a:lnTo>
                  <a:lnTo>
                    <a:pt x="15525" y="3375"/>
                  </a:lnTo>
                  <a:cubicBezTo>
                    <a:pt x="15525" y="4119"/>
                    <a:pt x="14920" y="4725"/>
                    <a:pt x="14175" y="4725"/>
                  </a:cubicBezTo>
                  <a:cubicBezTo>
                    <a:pt x="13430" y="4725"/>
                    <a:pt x="12825" y="4119"/>
                    <a:pt x="12825" y="3375"/>
                  </a:cubicBezTo>
                  <a:lnTo>
                    <a:pt x="12825" y="2700"/>
                  </a:lnTo>
                  <a:lnTo>
                    <a:pt x="4725" y="2700"/>
                  </a:lnTo>
                  <a:lnTo>
                    <a:pt x="4725" y="3375"/>
                  </a:lnTo>
                  <a:cubicBezTo>
                    <a:pt x="4725" y="4119"/>
                    <a:pt x="4120" y="4725"/>
                    <a:pt x="3375" y="4725"/>
                  </a:cubicBezTo>
                  <a:cubicBezTo>
                    <a:pt x="2630" y="4725"/>
                    <a:pt x="2025" y="4119"/>
                    <a:pt x="2025" y="3375"/>
                  </a:cubicBezTo>
                  <a:lnTo>
                    <a:pt x="2025" y="2700"/>
                  </a:lnTo>
                  <a:lnTo>
                    <a:pt x="1463" y="2700"/>
                  </a:lnTo>
                  <a:cubicBezTo>
                    <a:pt x="655" y="2700"/>
                    <a:pt x="0" y="3364"/>
                    <a:pt x="0" y="4184"/>
                  </a:cubicBezTo>
                  <a:lnTo>
                    <a:pt x="0" y="16066"/>
                  </a:lnTo>
                  <a:cubicBezTo>
                    <a:pt x="0" y="16883"/>
                    <a:pt x="655" y="17550"/>
                    <a:pt x="1463" y="17550"/>
                  </a:cubicBezTo>
                  <a:lnTo>
                    <a:pt x="9450" y="17550"/>
                  </a:lnTo>
                  <a:lnTo>
                    <a:pt x="9450" y="16200"/>
                  </a:lnTo>
                  <a:lnTo>
                    <a:pt x="1463" y="16200"/>
                  </a:lnTo>
                  <a:cubicBezTo>
                    <a:pt x="1401" y="16200"/>
                    <a:pt x="1350" y="16136"/>
                    <a:pt x="1350" y="16066"/>
                  </a:cubicBezTo>
                  <a:cubicBezTo>
                    <a:pt x="1350" y="16066"/>
                    <a:pt x="1350" y="16066"/>
                    <a:pt x="1350" y="16066"/>
                  </a:cubicBezTo>
                  <a:close/>
                  <a:moveTo>
                    <a:pt x="6750" y="14850"/>
                  </a:moveTo>
                  <a:lnTo>
                    <a:pt x="9450" y="14850"/>
                  </a:lnTo>
                  <a:lnTo>
                    <a:pt x="9450" y="12150"/>
                  </a:lnTo>
                  <a:lnTo>
                    <a:pt x="6750" y="12150"/>
                  </a:lnTo>
                  <a:cubicBezTo>
                    <a:pt x="6750" y="12150"/>
                    <a:pt x="6750" y="14850"/>
                    <a:pt x="6750" y="14850"/>
                  </a:cubicBezTo>
                  <a:close/>
                  <a:moveTo>
                    <a:pt x="6750" y="10800"/>
                  </a:moveTo>
                  <a:lnTo>
                    <a:pt x="9450" y="10800"/>
                  </a:lnTo>
                  <a:lnTo>
                    <a:pt x="9450" y="8100"/>
                  </a:lnTo>
                  <a:lnTo>
                    <a:pt x="6750" y="8100"/>
                  </a:lnTo>
                  <a:cubicBezTo>
                    <a:pt x="6750" y="8100"/>
                    <a:pt x="6750" y="10800"/>
                    <a:pt x="6750" y="10800"/>
                  </a:cubicBezTo>
                  <a:close/>
                  <a:moveTo>
                    <a:pt x="2700" y="14850"/>
                  </a:moveTo>
                  <a:lnTo>
                    <a:pt x="5400" y="14850"/>
                  </a:lnTo>
                  <a:lnTo>
                    <a:pt x="5400" y="12150"/>
                  </a:lnTo>
                  <a:lnTo>
                    <a:pt x="2700" y="12150"/>
                  </a:lnTo>
                  <a:cubicBezTo>
                    <a:pt x="2700" y="12150"/>
                    <a:pt x="2700" y="14850"/>
                    <a:pt x="2700" y="14850"/>
                  </a:cubicBezTo>
                  <a:close/>
                  <a:moveTo>
                    <a:pt x="5400" y="8100"/>
                  </a:moveTo>
                  <a:lnTo>
                    <a:pt x="2700" y="8100"/>
                  </a:lnTo>
                  <a:lnTo>
                    <a:pt x="2700" y="10800"/>
                  </a:lnTo>
                  <a:lnTo>
                    <a:pt x="5400" y="10800"/>
                  </a:lnTo>
                  <a:cubicBezTo>
                    <a:pt x="5400" y="10800"/>
                    <a:pt x="5400" y="8100"/>
                    <a:pt x="5400" y="8100"/>
                  </a:cubicBezTo>
                  <a:close/>
                  <a:moveTo>
                    <a:pt x="20250" y="16200"/>
                  </a:moveTo>
                  <a:cubicBezTo>
                    <a:pt x="20250" y="13967"/>
                    <a:pt x="18433" y="12150"/>
                    <a:pt x="16200" y="12150"/>
                  </a:cubicBezTo>
                  <a:cubicBezTo>
                    <a:pt x="13967" y="12150"/>
                    <a:pt x="12150" y="13967"/>
                    <a:pt x="12150" y="16200"/>
                  </a:cubicBezTo>
                  <a:cubicBezTo>
                    <a:pt x="12150" y="18433"/>
                    <a:pt x="13967" y="20250"/>
                    <a:pt x="16200" y="20250"/>
                  </a:cubicBezTo>
                  <a:cubicBezTo>
                    <a:pt x="18433" y="20250"/>
                    <a:pt x="20250" y="18433"/>
                    <a:pt x="20250" y="16200"/>
                  </a:cubicBezTo>
                  <a:cubicBezTo>
                    <a:pt x="20250" y="16200"/>
                    <a:pt x="20250" y="16200"/>
                    <a:pt x="20250" y="16200"/>
                  </a:cubicBezTo>
                  <a:close/>
                  <a:moveTo>
                    <a:pt x="21600" y="16200"/>
                  </a:moveTo>
                  <a:cubicBezTo>
                    <a:pt x="21600" y="19182"/>
                    <a:pt x="19182" y="21600"/>
                    <a:pt x="16200" y="21600"/>
                  </a:cubicBezTo>
                  <a:cubicBezTo>
                    <a:pt x="13218" y="21600"/>
                    <a:pt x="10800" y="19182"/>
                    <a:pt x="10800" y="16200"/>
                  </a:cubicBezTo>
                  <a:cubicBezTo>
                    <a:pt x="10800" y="13218"/>
                    <a:pt x="13218" y="10800"/>
                    <a:pt x="16200" y="10800"/>
                  </a:cubicBezTo>
                  <a:cubicBezTo>
                    <a:pt x="19182" y="10800"/>
                    <a:pt x="21600" y="13218"/>
                    <a:pt x="21600" y="16200"/>
                  </a:cubicBezTo>
                  <a:cubicBezTo>
                    <a:pt x="21600" y="16200"/>
                    <a:pt x="21600" y="16200"/>
                    <a:pt x="21600" y="16200"/>
                  </a:cubicBezTo>
                  <a:close/>
                  <a:moveTo>
                    <a:pt x="14175" y="4050"/>
                  </a:moveTo>
                  <a:cubicBezTo>
                    <a:pt x="14548" y="4050"/>
                    <a:pt x="14850" y="3748"/>
                    <a:pt x="14850" y="3375"/>
                  </a:cubicBezTo>
                  <a:lnTo>
                    <a:pt x="14850" y="675"/>
                  </a:lnTo>
                  <a:cubicBezTo>
                    <a:pt x="14850" y="302"/>
                    <a:pt x="14548" y="0"/>
                    <a:pt x="14175" y="0"/>
                  </a:cubicBezTo>
                  <a:cubicBezTo>
                    <a:pt x="13802" y="0"/>
                    <a:pt x="13500" y="302"/>
                    <a:pt x="13500" y="675"/>
                  </a:cubicBezTo>
                  <a:lnTo>
                    <a:pt x="13500" y="3375"/>
                  </a:lnTo>
                  <a:cubicBezTo>
                    <a:pt x="13500" y="3748"/>
                    <a:pt x="13802" y="4050"/>
                    <a:pt x="14175" y="4050"/>
                  </a:cubicBezTo>
                  <a:cubicBezTo>
                    <a:pt x="14175" y="4050"/>
                    <a:pt x="14175" y="4050"/>
                    <a:pt x="14175" y="4050"/>
                  </a:cubicBezTo>
                  <a:close/>
                  <a:moveTo>
                    <a:pt x="2700" y="3375"/>
                  </a:moveTo>
                  <a:lnTo>
                    <a:pt x="2700" y="675"/>
                  </a:lnTo>
                  <a:cubicBezTo>
                    <a:pt x="2700" y="302"/>
                    <a:pt x="3002" y="0"/>
                    <a:pt x="3375" y="0"/>
                  </a:cubicBezTo>
                  <a:cubicBezTo>
                    <a:pt x="3748" y="0"/>
                    <a:pt x="4050" y="302"/>
                    <a:pt x="4050" y="675"/>
                  </a:cubicBezTo>
                  <a:lnTo>
                    <a:pt x="4050" y="3375"/>
                  </a:lnTo>
                  <a:cubicBezTo>
                    <a:pt x="4050" y="3748"/>
                    <a:pt x="3748" y="4050"/>
                    <a:pt x="3375" y="4050"/>
                  </a:cubicBezTo>
                  <a:cubicBezTo>
                    <a:pt x="3002" y="4050"/>
                    <a:pt x="2700" y="3748"/>
                    <a:pt x="2700" y="3375"/>
                  </a:cubicBezTo>
                  <a:cubicBezTo>
                    <a:pt x="2700" y="3375"/>
                    <a:pt x="2700" y="3375"/>
                    <a:pt x="2700" y="3375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lang="fr-CA" dirty="0">
                  <a:solidFill>
                    <a:srgbClr val="006FBA"/>
                  </a:solidFill>
                  <a:latin typeface="Arial Normal" charset="0"/>
                  <a:ea typeface="Arial Normal" charset="0"/>
                  <a:cs typeface="Arial Normal" charset="0"/>
                </a:rPr>
                <a:t>  </a:t>
              </a:r>
              <a:endParaRPr dirty="0">
                <a:solidFill>
                  <a:srgbClr val="006FBA"/>
                </a:solidFill>
                <a:latin typeface="Arial Normal" charset="0"/>
                <a:ea typeface="Arial Normal" charset="0"/>
                <a:cs typeface="Arial Normal" charset="0"/>
              </a:endParaRPr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="" xmlns:a16="http://schemas.microsoft.com/office/drawing/2014/main" id="{5B065799-22A9-FA43-95D5-3864913ACB1C}"/>
              </a:ext>
            </a:extLst>
          </p:cNvPr>
          <p:cNvGrpSpPr>
            <a:grpSpLocks noChangeAspect="1"/>
          </p:cNvGrpSpPr>
          <p:nvPr/>
        </p:nvGrpSpPr>
        <p:grpSpPr>
          <a:xfrm>
            <a:off x="7401257" y="2387755"/>
            <a:ext cx="1026682" cy="1026681"/>
            <a:chOff x="7401257" y="2387755"/>
            <a:chExt cx="1140758" cy="1140757"/>
          </a:xfrm>
        </p:grpSpPr>
        <p:sp>
          <p:nvSpPr>
            <p:cNvPr id="22" name="Ellipse 21">
              <a:extLst>
                <a:ext uri="{FF2B5EF4-FFF2-40B4-BE49-F238E27FC236}">
                  <a16:creationId xmlns="" xmlns:a16="http://schemas.microsoft.com/office/drawing/2014/main" id="{EDB64261-E571-8649-A32F-41A1B5F319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01258" y="2387755"/>
              <a:ext cx="1140757" cy="1140757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1" name="ZoneTexte 20">
              <a:extLst>
                <a:ext uri="{FF2B5EF4-FFF2-40B4-BE49-F238E27FC236}">
                  <a16:creationId xmlns="" xmlns:a16="http://schemas.microsoft.com/office/drawing/2014/main" id="{32931561-756B-6E4B-B52F-30A9E3E85A83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7401257" y="2679577"/>
              <a:ext cx="1140757" cy="55711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fr-CA" sz="1600" dirty="0">
                  <a:latin typeface="Arial" panose="020B0604020202020204" pitchFamily="34" charset="0"/>
                  <a:cs typeface="Arial" panose="020B0604020202020204" pitchFamily="34" charset="0"/>
                </a:rPr>
                <a:t>Tarif</a:t>
              </a:r>
            </a:p>
            <a:p>
              <a:pPr algn="ctr">
                <a:lnSpc>
                  <a:spcPct val="90000"/>
                </a:lnSpc>
              </a:pPr>
              <a:r>
                <a:rPr lang="fr-CA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  <a:r>
                <a:rPr lang="fr-CA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CA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</a:t>
              </a:r>
              <a:endParaRPr lang="fr-F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="" xmlns:a16="http://schemas.microsoft.com/office/drawing/2014/main" id="{0E96B7E9-62F3-074E-A8FE-BFE2A5A73E7E}"/>
              </a:ext>
            </a:extLst>
          </p:cNvPr>
          <p:cNvGrpSpPr>
            <a:grpSpLocks noChangeAspect="1"/>
          </p:cNvGrpSpPr>
          <p:nvPr/>
        </p:nvGrpSpPr>
        <p:grpSpPr>
          <a:xfrm>
            <a:off x="6008249" y="4329634"/>
            <a:ext cx="423496" cy="423496"/>
            <a:chOff x="5947289" y="4446511"/>
            <a:chExt cx="498231" cy="498231"/>
          </a:xfrm>
        </p:grpSpPr>
        <p:sp>
          <p:nvSpPr>
            <p:cNvPr id="2" name="Ellipse 1">
              <a:extLst>
                <a:ext uri="{FF2B5EF4-FFF2-40B4-BE49-F238E27FC236}">
                  <a16:creationId xmlns="" xmlns:a16="http://schemas.microsoft.com/office/drawing/2014/main" id="{534F508D-14FF-9740-9811-BBE5E334D0CC}"/>
                </a:ext>
              </a:extLst>
            </p:cNvPr>
            <p:cNvSpPr/>
            <p:nvPr/>
          </p:nvSpPr>
          <p:spPr>
            <a:xfrm>
              <a:off x="5947289" y="4446511"/>
              <a:ext cx="498231" cy="49823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7" name="Shape 476">
              <a:extLst>
                <a:ext uri="{FF2B5EF4-FFF2-40B4-BE49-F238E27FC236}">
                  <a16:creationId xmlns="" xmlns:a16="http://schemas.microsoft.com/office/drawing/2014/main" id="{93321EF5-42D0-BE4B-8683-105F8C1EAA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93202" y="4517726"/>
              <a:ext cx="406404" cy="35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4" h="20886" extrusionOk="0">
                  <a:moveTo>
                    <a:pt x="12204" y="1"/>
                  </a:moveTo>
                  <a:cubicBezTo>
                    <a:pt x="12204" y="1"/>
                    <a:pt x="9875" y="15"/>
                    <a:pt x="8097" y="672"/>
                  </a:cubicBezTo>
                  <a:cubicBezTo>
                    <a:pt x="8097" y="675"/>
                    <a:pt x="4936" y="1526"/>
                    <a:pt x="3354" y="4647"/>
                  </a:cubicBezTo>
                  <a:cubicBezTo>
                    <a:pt x="3354" y="4647"/>
                    <a:pt x="7126" y="1908"/>
                    <a:pt x="12403" y="2895"/>
                  </a:cubicBezTo>
                  <a:cubicBezTo>
                    <a:pt x="12403" y="2895"/>
                    <a:pt x="15248" y="3472"/>
                    <a:pt x="16848" y="5165"/>
                  </a:cubicBezTo>
                  <a:cubicBezTo>
                    <a:pt x="18741" y="6872"/>
                    <a:pt x="18989" y="9064"/>
                    <a:pt x="19051" y="10258"/>
                  </a:cubicBezTo>
                  <a:cubicBezTo>
                    <a:pt x="19051" y="10258"/>
                    <a:pt x="21600" y="7095"/>
                    <a:pt x="18842" y="3224"/>
                  </a:cubicBezTo>
                  <a:cubicBezTo>
                    <a:pt x="18842" y="3224"/>
                    <a:pt x="16598" y="-58"/>
                    <a:pt x="12204" y="1"/>
                  </a:cubicBezTo>
                  <a:close/>
                  <a:moveTo>
                    <a:pt x="9059" y="4271"/>
                  </a:moveTo>
                  <a:cubicBezTo>
                    <a:pt x="4054" y="4271"/>
                    <a:pt x="0" y="7438"/>
                    <a:pt x="0" y="11352"/>
                  </a:cubicBezTo>
                  <a:cubicBezTo>
                    <a:pt x="0" y="14447"/>
                    <a:pt x="2542" y="17079"/>
                    <a:pt x="6082" y="18044"/>
                  </a:cubicBezTo>
                  <a:cubicBezTo>
                    <a:pt x="6082" y="18044"/>
                    <a:pt x="7117" y="18637"/>
                    <a:pt x="5427" y="20691"/>
                  </a:cubicBezTo>
                  <a:cubicBezTo>
                    <a:pt x="4724" y="21542"/>
                    <a:pt x="8207" y="19372"/>
                    <a:pt x="8950" y="18762"/>
                  </a:cubicBezTo>
                  <a:cubicBezTo>
                    <a:pt x="9193" y="18563"/>
                    <a:pt x="9271" y="18515"/>
                    <a:pt x="9496" y="18456"/>
                  </a:cubicBezTo>
                  <a:cubicBezTo>
                    <a:pt x="9692" y="18422"/>
                    <a:pt x="9850" y="18413"/>
                    <a:pt x="9932" y="18409"/>
                  </a:cubicBezTo>
                  <a:cubicBezTo>
                    <a:pt x="14519" y="18062"/>
                    <a:pt x="18118" y="15031"/>
                    <a:pt x="18118" y="11352"/>
                  </a:cubicBezTo>
                  <a:cubicBezTo>
                    <a:pt x="18118" y="7438"/>
                    <a:pt x="14057" y="4271"/>
                    <a:pt x="9059" y="4271"/>
                  </a:cubicBezTo>
                  <a:close/>
                  <a:moveTo>
                    <a:pt x="9605" y="5412"/>
                  </a:moveTo>
                  <a:cubicBezTo>
                    <a:pt x="13606" y="5412"/>
                    <a:pt x="16858" y="8803"/>
                    <a:pt x="16858" y="11928"/>
                  </a:cubicBezTo>
                  <a:cubicBezTo>
                    <a:pt x="16858" y="14871"/>
                    <a:pt x="13977" y="17298"/>
                    <a:pt x="10309" y="17574"/>
                  </a:cubicBezTo>
                  <a:cubicBezTo>
                    <a:pt x="10241" y="17583"/>
                    <a:pt x="10116" y="17584"/>
                    <a:pt x="9962" y="17609"/>
                  </a:cubicBezTo>
                  <a:cubicBezTo>
                    <a:pt x="9776" y="17660"/>
                    <a:pt x="9722" y="17518"/>
                    <a:pt x="9525" y="17680"/>
                  </a:cubicBezTo>
                  <a:cubicBezTo>
                    <a:pt x="8929" y="18167"/>
                    <a:pt x="7204" y="19708"/>
                    <a:pt x="6211" y="20114"/>
                  </a:cubicBezTo>
                  <a:cubicBezTo>
                    <a:pt x="7565" y="18475"/>
                    <a:pt x="6896" y="17280"/>
                    <a:pt x="6896" y="17280"/>
                  </a:cubicBezTo>
                  <a:cubicBezTo>
                    <a:pt x="4066" y="16509"/>
                    <a:pt x="1220" y="14265"/>
                    <a:pt x="1220" y="11787"/>
                  </a:cubicBezTo>
                  <a:cubicBezTo>
                    <a:pt x="1056" y="8082"/>
                    <a:pt x="4610" y="5187"/>
                    <a:pt x="9605" y="5412"/>
                  </a:cubicBezTo>
                  <a:close/>
                  <a:moveTo>
                    <a:pt x="13097" y="10070"/>
                  </a:moveTo>
                  <a:cubicBezTo>
                    <a:pt x="12332" y="10070"/>
                    <a:pt x="11718" y="10802"/>
                    <a:pt x="11718" y="11704"/>
                  </a:cubicBezTo>
                  <a:cubicBezTo>
                    <a:pt x="11718" y="12607"/>
                    <a:pt x="12332" y="13339"/>
                    <a:pt x="13097" y="13339"/>
                  </a:cubicBezTo>
                  <a:cubicBezTo>
                    <a:pt x="13858" y="13339"/>
                    <a:pt x="14476" y="12607"/>
                    <a:pt x="14476" y="11704"/>
                  </a:cubicBezTo>
                  <a:cubicBezTo>
                    <a:pt x="14476" y="10802"/>
                    <a:pt x="13858" y="10070"/>
                    <a:pt x="13097" y="10070"/>
                  </a:cubicBezTo>
                  <a:close/>
                  <a:moveTo>
                    <a:pt x="4733" y="10222"/>
                  </a:moveTo>
                  <a:cubicBezTo>
                    <a:pt x="3968" y="10222"/>
                    <a:pt x="3354" y="10951"/>
                    <a:pt x="3354" y="11857"/>
                  </a:cubicBezTo>
                  <a:cubicBezTo>
                    <a:pt x="3354" y="12759"/>
                    <a:pt x="3968" y="13492"/>
                    <a:pt x="4733" y="13492"/>
                  </a:cubicBezTo>
                  <a:cubicBezTo>
                    <a:pt x="5494" y="13492"/>
                    <a:pt x="6112" y="12759"/>
                    <a:pt x="6112" y="11857"/>
                  </a:cubicBezTo>
                  <a:cubicBezTo>
                    <a:pt x="6112" y="10951"/>
                    <a:pt x="5493" y="10222"/>
                    <a:pt x="4733" y="10222"/>
                  </a:cubicBezTo>
                  <a:close/>
                  <a:moveTo>
                    <a:pt x="9109" y="10222"/>
                  </a:moveTo>
                  <a:cubicBezTo>
                    <a:pt x="8347" y="10222"/>
                    <a:pt x="7729" y="10951"/>
                    <a:pt x="7729" y="11857"/>
                  </a:cubicBezTo>
                  <a:cubicBezTo>
                    <a:pt x="7729" y="12759"/>
                    <a:pt x="8347" y="13492"/>
                    <a:pt x="9109" y="13492"/>
                  </a:cubicBezTo>
                  <a:cubicBezTo>
                    <a:pt x="9869" y="13492"/>
                    <a:pt x="10478" y="12759"/>
                    <a:pt x="10478" y="11857"/>
                  </a:cubicBezTo>
                  <a:cubicBezTo>
                    <a:pt x="10478" y="10951"/>
                    <a:pt x="9869" y="10222"/>
                    <a:pt x="9109" y="10222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dirty="0">
                <a:latin typeface="Arial Normal" charset="0"/>
                <a:ea typeface="Arial Normal" charset="0"/>
                <a:cs typeface="Arial Normal" charset="0"/>
              </a:endParaRPr>
            </a:p>
          </p:txBody>
        </p:sp>
      </p:grpSp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8C3463D8-3AE3-3644-84FC-F4702CD1AE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8458" y="870977"/>
            <a:ext cx="312184" cy="36894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88620" y="114300"/>
            <a:ext cx="2996968" cy="8646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500" dirty="0" smtClean="0"/>
              <a:t>Logo à insérer</a:t>
            </a:r>
          </a:p>
        </p:txBody>
      </p:sp>
    </p:spTree>
    <p:extLst>
      <p:ext uri="{BB962C8B-B14F-4D97-AF65-F5344CB8AC3E}">
        <p14:creationId xmlns:p14="http://schemas.microsoft.com/office/powerpoint/2010/main" val="12675433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242</TotalTime>
  <Words>92</Words>
  <Application>Microsoft Office PowerPoint</Application>
  <PresentationFormat>Affichage à l'écran (16:9)</PresentationFormat>
  <Paragraphs>16</Paragraphs>
  <Slides>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jlapalme@cpaquebec.ca</dc:creator>
  <cp:lastModifiedBy>Vanessa Miller</cp:lastModifiedBy>
  <cp:revision>77</cp:revision>
  <cp:lastPrinted>2018-03-23T19:51:51Z</cp:lastPrinted>
  <dcterms:created xsi:type="dcterms:W3CDTF">2017-09-06T15:55:17Z</dcterms:created>
  <dcterms:modified xsi:type="dcterms:W3CDTF">2019-06-04T15:01:33Z</dcterms:modified>
</cp:coreProperties>
</file>