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144000" cy="5143500" type="screen16x9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2916" userDrawn="1">
          <p15:clr>
            <a:srgbClr val="A4A3A4"/>
          </p15:clr>
        </p15:guide>
        <p15:guide id="3" orient="horz" pos="444" userDrawn="1">
          <p15:clr>
            <a:srgbClr val="A4A3A4"/>
          </p15:clr>
        </p15:guide>
        <p15:guide id="5" pos="264" userDrawn="1">
          <p15:clr>
            <a:srgbClr val="A4A3A4"/>
          </p15:clr>
        </p15:guide>
        <p15:guide id="6" pos="4752" userDrawn="1">
          <p15:clr>
            <a:srgbClr val="A4A3A4"/>
          </p15:clr>
        </p15:guide>
        <p15:guide id="11" orient="horz" pos="300" userDrawn="1">
          <p15:clr>
            <a:srgbClr val="A4A3A4"/>
          </p15:clr>
        </p15:guide>
        <p15:guide id="14" pos="2887" userDrawn="1">
          <p15:clr>
            <a:srgbClr val="A4A3A4"/>
          </p15:clr>
        </p15:guide>
        <p15:guide id="15" pos="590" userDrawn="1">
          <p15:clr>
            <a:srgbClr val="A4A3A4"/>
          </p15:clr>
        </p15:guide>
        <p15:guide id="16" pos="1872" userDrawn="1">
          <p15:clr>
            <a:srgbClr val="A4A3A4"/>
          </p15:clr>
        </p15:guide>
        <p15:guide id="17" pos="1704" userDrawn="1">
          <p15:clr>
            <a:srgbClr val="A4A3A4"/>
          </p15:clr>
        </p15:guide>
        <p15:guide id="18" orient="horz" pos="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3DB"/>
    <a:srgbClr val="36B49F"/>
    <a:srgbClr val="006FBA"/>
    <a:srgbClr val="565F68"/>
    <a:srgbClr val="F9C623"/>
    <a:srgbClr val="000000"/>
    <a:srgbClr val="FFC000"/>
    <a:srgbClr val="FFCC00"/>
    <a:srgbClr val="A6A6A6"/>
    <a:srgbClr val="00B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8"/>
    <p:restoredTop sz="94835"/>
  </p:normalViewPr>
  <p:slideViewPr>
    <p:cSldViewPr snapToGrid="0" snapToObjects="1">
      <p:cViewPr>
        <p:scale>
          <a:sx n="157" d="100"/>
          <a:sy n="157" d="100"/>
        </p:scale>
        <p:origin x="-462" y="-24"/>
      </p:cViewPr>
      <p:guideLst>
        <p:guide orient="horz" pos="2916"/>
        <p:guide orient="horz" pos="444"/>
        <p:guide orient="horz" pos="300"/>
        <p:guide orient="horz" pos="732"/>
        <p:guide pos="264"/>
        <p:guide pos="4752"/>
        <p:guide pos="2887"/>
        <p:guide pos="590"/>
        <p:guide pos="1872"/>
        <p:guide pos="17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4" d="100"/>
          <a:sy n="154" d="100"/>
        </p:scale>
        <p:origin x="50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>
              <a:latin typeface="Arial Regular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6C09A1-7A50-40D4-8192-D15BCFF77255}" type="datetimeFigureOut">
              <a:rPr lang="fr-CA" smtClean="0">
                <a:latin typeface="Arial Regular"/>
              </a:rPr>
              <a:t>2019-07-04</a:t>
            </a:fld>
            <a:endParaRPr lang="fr-CA" dirty="0">
              <a:latin typeface="Arial Regular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 dirty="0">
              <a:latin typeface="Arial Regular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B05AC2-640E-4EE5-BE65-91A2C9B44A5F}" type="slidenum">
              <a:rPr lang="fr-CA" smtClean="0">
                <a:latin typeface="Arial Regular"/>
              </a:rPr>
              <a:t>‹N°›</a:t>
            </a:fld>
            <a:endParaRPr lang="fr-CA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93214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A168-0D22-584C-810E-6FF7723D021D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1ABD-D771-F441-81CC-7CD4207DE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5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9674947-E43E-C345-ADCD-1B04FA872A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36" b="27761"/>
          <a:stretch/>
        </p:blipFill>
        <p:spPr>
          <a:xfrm>
            <a:off x="0" y="979113"/>
            <a:ext cx="9144000" cy="2736497"/>
          </a:xfrm>
          <a:prstGeom prst="rect">
            <a:avLst/>
          </a:prstGeom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C6EA0443-1D52-264D-A9E0-785C97D01EE1}"/>
              </a:ext>
            </a:extLst>
          </p:cNvPr>
          <p:cNvSpPr/>
          <p:nvPr userDrawn="1"/>
        </p:nvSpPr>
        <p:spPr>
          <a:xfrm>
            <a:off x="-5576" y="978923"/>
            <a:ext cx="5701047" cy="2736687"/>
          </a:xfrm>
          <a:custGeom>
            <a:avLst/>
            <a:gdLst>
              <a:gd name="connsiteX0" fmla="*/ 0 w 3044415"/>
              <a:gd name="connsiteY0" fmla="*/ 0 h 3657600"/>
              <a:gd name="connsiteX1" fmla="*/ 3044415 w 3044415"/>
              <a:gd name="connsiteY1" fmla="*/ 0 h 3657600"/>
              <a:gd name="connsiteX2" fmla="*/ 3044415 w 3044415"/>
              <a:gd name="connsiteY2" fmla="*/ 3657600 h 3657600"/>
              <a:gd name="connsiteX3" fmla="*/ 0 w 3044415"/>
              <a:gd name="connsiteY3" fmla="*/ 3657600 h 3657600"/>
              <a:gd name="connsiteX4" fmla="*/ 0 w 3044415"/>
              <a:gd name="connsiteY4" fmla="*/ 0 h 3657600"/>
              <a:gd name="connsiteX0" fmla="*/ 0 w 3044415"/>
              <a:gd name="connsiteY0" fmla="*/ 0 h 3657600"/>
              <a:gd name="connsiteX1" fmla="*/ 3044415 w 3044415"/>
              <a:gd name="connsiteY1" fmla="*/ 0 h 3657600"/>
              <a:gd name="connsiteX2" fmla="*/ 1936377 w 3044415"/>
              <a:gd name="connsiteY2" fmla="*/ 3657600 h 3657600"/>
              <a:gd name="connsiteX3" fmla="*/ 0 w 3044415"/>
              <a:gd name="connsiteY3" fmla="*/ 3657600 h 3657600"/>
              <a:gd name="connsiteX4" fmla="*/ 0 w 3044415"/>
              <a:gd name="connsiteY4" fmla="*/ 0 h 3657600"/>
              <a:gd name="connsiteX0" fmla="*/ 0 w 3324114"/>
              <a:gd name="connsiteY0" fmla="*/ 0 h 3657600"/>
              <a:gd name="connsiteX1" fmla="*/ 3324114 w 3324114"/>
              <a:gd name="connsiteY1" fmla="*/ 21516 h 3657600"/>
              <a:gd name="connsiteX2" fmla="*/ 1936377 w 3324114"/>
              <a:gd name="connsiteY2" fmla="*/ 3657600 h 3657600"/>
              <a:gd name="connsiteX3" fmla="*/ 0 w 3324114"/>
              <a:gd name="connsiteY3" fmla="*/ 3657600 h 3657600"/>
              <a:gd name="connsiteX4" fmla="*/ 0 w 3324114"/>
              <a:gd name="connsiteY4" fmla="*/ 0 h 3657600"/>
              <a:gd name="connsiteX0" fmla="*/ 0 w 3324114"/>
              <a:gd name="connsiteY0" fmla="*/ 0 h 3657600"/>
              <a:gd name="connsiteX1" fmla="*/ 3324114 w 3324114"/>
              <a:gd name="connsiteY1" fmla="*/ 21516 h 3657600"/>
              <a:gd name="connsiteX2" fmla="*/ 1409252 w 3324114"/>
              <a:gd name="connsiteY2" fmla="*/ 3657600 h 3657600"/>
              <a:gd name="connsiteX3" fmla="*/ 0 w 3324114"/>
              <a:gd name="connsiteY3" fmla="*/ 3657600 h 3657600"/>
              <a:gd name="connsiteX4" fmla="*/ 0 w 3324114"/>
              <a:gd name="connsiteY4" fmla="*/ 0 h 3657600"/>
              <a:gd name="connsiteX0" fmla="*/ 0 w 3324114"/>
              <a:gd name="connsiteY0" fmla="*/ 0 h 3668357"/>
              <a:gd name="connsiteX1" fmla="*/ 3324114 w 3324114"/>
              <a:gd name="connsiteY1" fmla="*/ 21516 h 3668357"/>
              <a:gd name="connsiteX2" fmla="*/ 1753496 w 3324114"/>
              <a:gd name="connsiteY2" fmla="*/ 3668357 h 3668357"/>
              <a:gd name="connsiteX3" fmla="*/ 0 w 3324114"/>
              <a:gd name="connsiteY3" fmla="*/ 3657600 h 3668357"/>
              <a:gd name="connsiteX4" fmla="*/ 0 w 3324114"/>
              <a:gd name="connsiteY4" fmla="*/ 0 h 3668357"/>
              <a:gd name="connsiteX0" fmla="*/ 0 w 3732904"/>
              <a:gd name="connsiteY0" fmla="*/ 0 h 3668357"/>
              <a:gd name="connsiteX1" fmla="*/ 3732904 w 3732904"/>
              <a:gd name="connsiteY1" fmla="*/ 1 h 3668357"/>
              <a:gd name="connsiteX2" fmla="*/ 1753496 w 3732904"/>
              <a:gd name="connsiteY2" fmla="*/ 3668357 h 3668357"/>
              <a:gd name="connsiteX3" fmla="*/ 0 w 3732904"/>
              <a:gd name="connsiteY3" fmla="*/ 3657600 h 3668357"/>
              <a:gd name="connsiteX4" fmla="*/ 0 w 3732904"/>
              <a:gd name="connsiteY4" fmla="*/ 0 h 3668357"/>
              <a:gd name="connsiteX0" fmla="*/ 0 w 3818965"/>
              <a:gd name="connsiteY0" fmla="*/ 10756 h 3679113"/>
              <a:gd name="connsiteX1" fmla="*/ 3818965 w 3818965"/>
              <a:gd name="connsiteY1" fmla="*/ 0 h 3679113"/>
              <a:gd name="connsiteX2" fmla="*/ 1753496 w 3818965"/>
              <a:gd name="connsiteY2" fmla="*/ 3679113 h 3679113"/>
              <a:gd name="connsiteX3" fmla="*/ 0 w 3818965"/>
              <a:gd name="connsiteY3" fmla="*/ 3668356 h 3679113"/>
              <a:gd name="connsiteX4" fmla="*/ 0 w 3818965"/>
              <a:gd name="connsiteY4" fmla="*/ 10756 h 3679113"/>
              <a:gd name="connsiteX0" fmla="*/ 0 w 3818965"/>
              <a:gd name="connsiteY0" fmla="*/ 10756 h 3668356"/>
              <a:gd name="connsiteX1" fmla="*/ 3818965 w 3818965"/>
              <a:gd name="connsiteY1" fmla="*/ 0 h 3668356"/>
              <a:gd name="connsiteX2" fmla="*/ 1764254 w 3818965"/>
              <a:gd name="connsiteY2" fmla="*/ 3668355 h 3668356"/>
              <a:gd name="connsiteX3" fmla="*/ 0 w 3818965"/>
              <a:gd name="connsiteY3" fmla="*/ 3668356 h 3668356"/>
              <a:gd name="connsiteX4" fmla="*/ 0 w 3818965"/>
              <a:gd name="connsiteY4" fmla="*/ 10756 h 3668356"/>
              <a:gd name="connsiteX0" fmla="*/ 0 w 3818965"/>
              <a:gd name="connsiteY0" fmla="*/ 10756 h 3668356"/>
              <a:gd name="connsiteX1" fmla="*/ 3818965 w 3818965"/>
              <a:gd name="connsiteY1" fmla="*/ 0 h 3668356"/>
              <a:gd name="connsiteX2" fmla="*/ 2517290 w 3818965"/>
              <a:gd name="connsiteY2" fmla="*/ 3668355 h 3668356"/>
              <a:gd name="connsiteX3" fmla="*/ 0 w 3818965"/>
              <a:gd name="connsiteY3" fmla="*/ 3668356 h 3668356"/>
              <a:gd name="connsiteX4" fmla="*/ 0 w 3818965"/>
              <a:gd name="connsiteY4" fmla="*/ 10756 h 3668356"/>
              <a:gd name="connsiteX0" fmla="*/ 0 w 4109421"/>
              <a:gd name="connsiteY0" fmla="*/ 43029 h 3700629"/>
              <a:gd name="connsiteX1" fmla="*/ 4109421 w 4109421"/>
              <a:gd name="connsiteY1" fmla="*/ 0 h 3700629"/>
              <a:gd name="connsiteX2" fmla="*/ 2517290 w 4109421"/>
              <a:gd name="connsiteY2" fmla="*/ 3700628 h 3700629"/>
              <a:gd name="connsiteX3" fmla="*/ 0 w 4109421"/>
              <a:gd name="connsiteY3" fmla="*/ 3700629 h 3700629"/>
              <a:gd name="connsiteX4" fmla="*/ 0 w 4109421"/>
              <a:gd name="connsiteY4" fmla="*/ 43029 h 3700629"/>
              <a:gd name="connsiteX0" fmla="*/ 0 w 3937299"/>
              <a:gd name="connsiteY0" fmla="*/ 43029 h 3700629"/>
              <a:gd name="connsiteX1" fmla="*/ 3937299 w 3937299"/>
              <a:gd name="connsiteY1" fmla="*/ 0 h 3700629"/>
              <a:gd name="connsiteX2" fmla="*/ 2517290 w 3937299"/>
              <a:gd name="connsiteY2" fmla="*/ 3700628 h 3700629"/>
              <a:gd name="connsiteX3" fmla="*/ 0 w 3937299"/>
              <a:gd name="connsiteY3" fmla="*/ 3700629 h 3700629"/>
              <a:gd name="connsiteX4" fmla="*/ 0 w 3937299"/>
              <a:gd name="connsiteY4" fmla="*/ 43029 h 3700629"/>
              <a:gd name="connsiteX0" fmla="*/ 0 w 3937299"/>
              <a:gd name="connsiteY0" fmla="*/ 10756 h 3668356"/>
              <a:gd name="connsiteX1" fmla="*/ 3937299 w 3937299"/>
              <a:gd name="connsiteY1" fmla="*/ 0 h 3668356"/>
              <a:gd name="connsiteX2" fmla="*/ 2517290 w 3937299"/>
              <a:gd name="connsiteY2" fmla="*/ 3668355 h 3668356"/>
              <a:gd name="connsiteX3" fmla="*/ 0 w 3937299"/>
              <a:gd name="connsiteY3" fmla="*/ 3668356 h 3668356"/>
              <a:gd name="connsiteX4" fmla="*/ 0 w 3937299"/>
              <a:gd name="connsiteY4" fmla="*/ 10756 h 3668356"/>
              <a:gd name="connsiteX0" fmla="*/ 0 w 3937299"/>
              <a:gd name="connsiteY0" fmla="*/ 10756 h 3679113"/>
              <a:gd name="connsiteX1" fmla="*/ 3937299 w 3937299"/>
              <a:gd name="connsiteY1" fmla="*/ 0 h 3679113"/>
              <a:gd name="connsiteX2" fmla="*/ 1850316 w 3937299"/>
              <a:gd name="connsiteY2" fmla="*/ 3679113 h 3679113"/>
              <a:gd name="connsiteX3" fmla="*/ 0 w 3937299"/>
              <a:gd name="connsiteY3" fmla="*/ 3668356 h 3679113"/>
              <a:gd name="connsiteX4" fmla="*/ 0 w 3937299"/>
              <a:gd name="connsiteY4" fmla="*/ 10756 h 3679113"/>
              <a:gd name="connsiteX0" fmla="*/ 0 w 3937299"/>
              <a:gd name="connsiteY0" fmla="*/ 10756 h 3669927"/>
              <a:gd name="connsiteX1" fmla="*/ 3937299 w 3937299"/>
              <a:gd name="connsiteY1" fmla="*/ 0 h 3669927"/>
              <a:gd name="connsiteX2" fmla="*/ 2085679 w 3937299"/>
              <a:gd name="connsiteY2" fmla="*/ 3669927 h 3669927"/>
              <a:gd name="connsiteX3" fmla="*/ 0 w 3937299"/>
              <a:gd name="connsiteY3" fmla="*/ 3668356 h 3669927"/>
              <a:gd name="connsiteX4" fmla="*/ 0 w 3937299"/>
              <a:gd name="connsiteY4" fmla="*/ 10756 h 3669927"/>
              <a:gd name="connsiteX0" fmla="*/ 0 w 3376909"/>
              <a:gd name="connsiteY0" fmla="*/ 1570 h 3660741"/>
              <a:gd name="connsiteX1" fmla="*/ 3376909 w 3376909"/>
              <a:gd name="connsiteY1" fmla="*/ 0 h 3660741"/>
              <a:gd name="connsiteX2" fmla="*/ 2085679 w 3376909"/>
              <a:gd name="connsiteY2" fmla="*/ 3660741 h 3660741"/>
              <a:gd name="connsiteX3" fmla="*/ 0 w 3376909"/>
              <a:gd name="connsiteY3" fmla="*/ 3659170 h 3660741"/>
              <a:gd name="connsiteX4" fmla="*/ 0 w 3376909"/>
              <a:gd name="connsiteY4" fmla="*/ 1570 h 3660741"/>
              <a:gd name="connsiteX0" fmla="*/ 0 w 3198133"/>
              <a:gd name="connsiteY0" fmla="*/ 0 h 3659171"/>
              <a:gd name="connsiteX1" fmla="*/ 3198133 w 3198133"/>
              <a:gd name="connsiteY1" fmla="*/ 491451 h 3659171"/>
              <a:gd name="connsiteX2" fmla="*/ 2085679 w 3198133"/>
              <a:gd name="connsiteY2" fmla="*/ 3659171 h 3659171"/>
              <a:gd name="connsiteX3" fmla="*/ 0 w 3198133"/>
              <a:gd name="connsiteY3" fmla="*/ 3657600 h 3659171"/>
              <a:gd name="connsiteX4" fmla="*/ 0 w 3198133"/>
              <a:gd name="connsiteY4" fmla="*/ 0 h 3659171"/>
              <a:gd name="connsiteX0" fmla="*/ 0 w 3257725"/>
              <a:gd name="connsiteY0" fmla="*/ 33899 h 3167720"/>
              <a:gd name="connsiteX1" fmla="*/ 3257725 w 3257725"/>
              <a:gd name="connsiteY1" fmla="*/ 0 h 3167720"/>
              <a:gd name="connsiteX2" fmla="*/ 2145271 w 3257725"/>
              <a:gd name="connsiteY2" fmla="*/ 3167720 h 3167720"/>
              <a:gd name="connsiteX3" fmla="*/ 59592 w 3257725"/>
              <a:gd name="connsiteY3" fmla="*/ 3166149 h 3167720"/>
              <a:gd name="connsiteX4" fmla="*/ 0 w 3257725"/>
              <a:gd name="connsiteY4" fmla="*/ 33899 h 3167720"/>
              <a:gd name="connsiteX0" fmla="*/ 0 w 3257725"/>
              <a:gd name="connsiteY0" fmla="*/ 33899 h 3182314"/>
              <a:gd name="connsiteX1" fmla="*/ 3257725 w 3257725"/>
              <a:gd name="connsiteY1" fmla="*/ 0 h 3182314"/>
              <a:gd name="connsiteX2" fmla="*/ 2145271 w 3257725"/>
              <a:gd name="connsiteY2" fmla="*/ 3167720 h 3182314"/>
              <a:gd name="connsiteX3" fmla="*/ 14898 w 3257725"/>
              <a:gd name="connsiteY3" fmla="*/ 3182314 h 3182314"/>
              <a:gd name="connsiteX4" fmla="*/ 0 w 3257725"/>
              <a:gd name="connsiteY4" fmla="*/ 33899 h 3182314"/>
              <a:gd name="connsiteX0" fmla="*/ 0 w 3257725"/>
              <a:gd name="connsiteY0" fmla="*/ 33899 h 3182314"/>
              <a:gd name="connsiteX1" fmla="*/ 3257725 w 3257725"/>
              <a:gd name="connsiteY1" fmla="*/ 0 h 3182314"/>
              <a:gd name="connsiteX2" fmla="*/ 2145271 w 3257725"/>
              <a:gd name="connsiteY2" fmla="*/ 3167720 h 3182314"/>
              <a:gd name="connsiteX3" fmla="*/ 0 w 3257725"/>
              <a:gd name="connsiteY3" fmla="*/ 3182314 h 3182314"/>
              <a:gd name="connsiteX4" fmla="*/ 0 w 3257725"/>
              <a:gd name="connsiteY4" fmla="*/ 33899 h 3182314"/>
              <a:gd name="connsiteX0" fmla="*/ 0 w 3257725"/>
              <a:gd name="connsiteY0" fmla="*/ 33899 h 3167720"/>
              <a:gd name="connsiteX1" fmla="*/ 3257725 w 3257725"/>
              <a:gd name="connsiteY1" fmla="*/ 0 h 3167720"/>
              <a:gd name="connsiteX2" fmla="*/ 2145271 w 3257725"/>
              <a:gd name="connsiteY2" fmla="*/ 3167720 h 3167720"/>
              <a:gd name="connsiteX3" fmla="*/ 0 w 3257725"/>
              <a:gd name="connsiteY3" fmla="*/ 3158067 h 3167720"/>
              <a:gd name="connsiteX4" fmla="*/ 0 w 3257725"/>
              <a:gd name="connsiteY4" fmla="*/ 33899 h 3167720"/>
              <a:gd name="connsiteX0" fmla="*/ 0 w 3257725"/>
              <a:gd name="connsiteY0" fmla="*/ 33899 h 3182314"/>
              <a:gd name="connsiteX1" fmla="*/ 3257725 w 3257725"/>
              <a:gd name="connsiteY1" fmla="*/ 0 h 3182314"/>
              <a:gd name="connsiteX2" fmla="*/ 2145271 w 3257725"/>
              <a:gd name="connsiteY2" fmla="*/ 3167720 h 3182314"/>
              <a:gd name="connsiteX3" fmla="*/ 0 w 3257725"/>
              <a:gd name="connsiteY3" fmla="*/ 3182314 h 3182314"/>
              <a:gd name="connsiteX4" fmla="*/ 0 w 3257725"/>
              <a:gd name="connsiteY4" fmla="*/ 33899 h 3182314"/>
              <a:gd name="connsiteX0" fmla="*/ 0 w 3257725"/>
              <a:gd name="connsiteY0" fmla="*/ 33899 h 3167720"/>
              <a:gd name="connsiteX1" fmla="*/ 3257725 w 3257725"/>
              <a:gd name="connsiteY1" fmla="*/ 0 h 3167720"/>
              <a:gd name="connsiteX2" fmla="*/ 2145271 w 3257725"/>
              <a:gd name="connsiteY2" fmla="*/ 3167720 h 3167720"/>
              <a:gd name="connsiteX3" fmla="*/ 0 w 3257725"/>
              <a:gd name="connsiteY3" fmla="*/ 3166149 h 3167720"/>
              <a:gd name="connsiteX4" fmla="*/ 0 w 3257725"/>
              <a:gd name="connsiteY4" fmla="*/ 33899 h 3167720"/>
              <a:gd name="connsiteX0" fmla="*/ 0 w 3257725"/>
              <a:gd name="connsiteY0" fmla="*/ 17734 h 3167720"/>
              <a:gd name="connsiteX1" fmla="*/ 3257725 w 3257725"/>
              <a:gd name="connsiteY1" fmla="*/ 0 h 3167720"/>
              <a:gd name="connsiteX2" fmla="*/ 2145271 w 3257725"/>
              <a:gd name="connsiteY2" fmla="*/ 3167720 h 3167720"/>
              <a:gd name="connsiteX3" fmla="*/ 0 w 3257725"/>
              <a:gd name="connsiteY3" fmla="*/ 3166149 h 3167720"/>
              <a:gd name="connsiteX4" fmla="*/ 0 w 3257725"/>
              <a:gd name="connsiteY4" fmla="*/ 17734 h 3167720"/>
              <a:gd name="connsiteX0" fmla="*/ 9932 w 3257725"/>
              <a:gd name="connsiteY0" fmla="*/ 1570 h 3167720"/>
              <a:gd name="connsiteX1" fmla="*/ 3257725 w 3257725"/>
              <a:gd name="connsiteY1" fmla="*/ 0 h 3167720"/>
              <a:gd name="connsiteX2" fmla="*/ 2145271 w 3257725"/>
              <a:gd name="connsiteY2" fmla="*/ 3167720 h 3167720"/>
              <a:gd name="connsiteX3" fmla="*/ 0 w 3257725"/>
              <a:gd name="connsiteY3" fmla="*/ 3166149 h 3167720"/>
              <a:gd name="connsiteX4" fmla="*/ 9932 w 3257725"/>
              <a:gd name="connsiteY4" fmla="*/ 1570 h 3167720"/>
              <a:gd name="connsiteX0" fmla="*/ 601 w 3263292"/>
              <a:gd name="connsiteY0" fmla="*/ 17734 h 3167720"/>
              <a:gd name="connsiteX1" fmla="*/ 3263292 w 3263292"/>
              <a:gd name="connsiteY1" fmla="*/ 0 h 3167720"/>
              <a:gd name="connsiteX2" fmla="*/ 2150838 w 3263292"/>
              <a:gd name="connsiteY2" fmla="*/ 3167720 h 3167720"/>
              <a:gd name="connsiteX3" fmla="*/ 5567 w 3263292"/>
              <a:gd name="connsiteY3" fmla="*/ 3166149 h 3167720"/>
              <a:gd name="connsiteX4" fmla="*/ 601 w 3263292"/>
              <a:gd name="connsiteY4" fmla="*/ 17734 h 3167720"/>
              <a:gd name="connsiteX0" fmla="*/ 601 w 3263292"/>
              <a:gd name="connsiteY0" fmla="*/ 1570 h 3167720"/>
              <a:gd name="connsiteX1" fmla="*/ 3263292 w 3263292"/>
              <a:gd name="connsiteY1" fmla="*/ 0 h 3167720"/>
              <a:gd name="connsiteX2" fmla="*/ 2150838 w 3263292"/>
              <a:gd name="connsiteY2" fmla="*/ 3167720 h 3167720"/>
              <a:gd name="connsiteX3" fmla="*/ 5567 w 3263292"/>
              <a:gd name="connsiteY3" fmla="*/ 3166149 h 3167720"/>
              <a:gd name="connsiteX4" fmla="*/ 601 w 3263292"/>
              <a:gd name="connsiteY4" fmla="*/ 1570 h 3167720"/>
              <a:gd name="connsiteX0" fmla="*/ 956 w 3258681"/>
              <a:gd name="connsiteY0" fmla="*/ 1570 h 3167720"/>
              <a:gd name="connsiteX1" fmla="*/ 3258681 w 3258681"/>
              <a:gd name="connsiteY1" fmla="*/ 0 h 3167720"/>
              <a:gd name="connsiteX2" fmla="*/ 2146227 w 3258681"/>
              <a:gd name="connsiteY2" fmla="*/ 3167720 h 3167720"/>
              <a:gd name="connsiteX3" fmla="*/ 956 w 3258681"/>
              <a:gd name="connsiteY3" fmla="*/ 3166149 h 3167720"/>
              <a:gd name="connsiteX4" fmla="*/ 956 w 3258681"/>
              <a:gd name="connsiteY4" fmla="*/ 1570 h 3167720"/>
              <a:gd name="connsiteX0" fmla="*/ 956 w 2948380"/>
              <a:gd name="connsiteY0" fmla="*/ 0 h 3166150"/>
              <a:gd name="connsiteX1" fmla="*/ 2948380 w 2948380"/>
              <a:gd name="connsiteY1" fmla="*/ 884520 h 3166150"/>
              <a:gd name="connsiteX2" fmla="*/ 2146227 w 2948380"/>
              <a:gd name="connsiteY2" fmla="*/ 3166150 h 3166150"/>
              <a:gd name="connsiteX3" fmla="*/ 956 w 2948380"/>
              <a:gd name="connsiteY3" fmla="*/ 3164579 h 3166150"/>
              <a:gd name="connsiteX4" fmla="*/ 956 w 2948380"/>
              <a:gd name="connsiteY4" fmla="*/ 0 h 3166150"/>
              <a:gd name="connsiteX0" fmla="*/ 2821 w 2947424"/>
              <a:gd name="connsiteY0" fmla="*/ 0 h 2316790"/>
              <a:gd name="connsiteX1" fmla="*/ 2947424 w 2947424"/>
              <a:gd name="connsiteY1" fmla="*/ 35160 h 2316790"/>
              <a:gd name="connsiteX2" fmla="*/ 2145271 w 2947424"/>
              <a:gd name="connsiteY2" fmla="*/ 2316790 h 2316790"/>
              <a:gd name="connsiteX3" fmla="*/ 0 w 2947424"/>
              <a:gd name="connsiteY3" fmla="*/ 2315219 h 2316790"/>
              <a:gd name="connsiteX4" fmla="*/ 2821 w 2947424"/>
              <a:gd name="connsiteY4" fmla="*/ 0 h 2316790"/>
              <a:gd name="connsiteX0" fmla="*/ 2821 w 2967170"/>
              <a:gd name="connsiteY0" fmla="*/ 6160 h 2322950"/>
              <a:gd name="connsiteX1" fmla="*/ 2967170 w 2967170"/>
              <a:gd name="connsiteY1" fmla="*/ 0 h 2322950"/>
              <a:gd name="connsiteX2" fmla="*/ 2145271 w 2967170"/>
              <a:gd name="connsiteY2" fmla="*/ 2322950 h 2322950"/>
              <a:gd name="connsiteX3" fmla="*/ 0 w 2967170"/>
              <a:gd name="connsiteY3" fmla="*/ 2321379 h 2322950"/>
              <a:gd name="connsiteX4" fmla="*/ 2821 w 2967170"/>
              <a:gd name="connsiteY4" fmla="*/ 6160 h 2322950"/>
              <a:gd name="connsiteX0" fmla="*/ 2821 w 2961528"/>
              <a:gd name="connsiteY0" fmla="*/ 0 h 2316790"/>
              <a:gd name="connsiteX1" fmla="*/ 2961528 w 2961528"/>
              <a:gd name="connsiteY1" fmla="*/ 7613 h 2316790"/>
              <a:gd name="connsiteX2" fmla="*/ 2145271 w 2961528"/>
              <a:gd name="connsiteY2" fmla="*/ 2316790 h 2316790"/>
              <a:gd name="connsiteX3" fmla="*/ 0 w 2961528"/>
              <a:gd name="connsiteY3" fmla="*/ 2315219 h 2316790"/>
              <a:gd name="connsiteX4" fmla="*/ 2821 w 2961528"/>
              <a:gd name="connsiteY4" fmla="*/ 0 h 2316790"/>
              <a:gd name="connsiteX0" fmla="*/ 2821 w 2961528"/>
              <a:gd name="connsiteY0" fmla="*/ 0 h 2316790"/>
              <a:gd name="connsiteX1" fmla="*/ 2961528 w 2961528"/>
              <a:gd name="connsiteY1" fmla="*/ 3022 h 2316790"/>
              <a:gd name="connsiteX2" fmla="*/ 2145271 w 2961528"/>
              <a:gd name="connsiteY2" fmla="*/ 2316790 h 2316790"/>
              <a:gd name="connsiteX3" fmla="*/ 0 w 2961528"/>
              <a:gd name="connsiteY3" fmla="*/ 2315219 h 2316790"/>
              <a:gd name="connsiteX4" fmla="*/ 2821 w 2961528"/>
              <a:gd name="connsiteY4" fmla="*/ 0 h 2316790"/>
              <a:gd name="connsiteX0" fmla="*/ 2821 w 2967170"/>
              <a:gd name="connsiteY0" fmla="*/ 1569 h 2318359"/>
              <a:gd name="connsiteX1" fmla="*/ 2967170 w 2967170"/>
              <a:gd name="connsiteY1" fmla="*/ 0 h 2318359"/>
              <a:gd name="connsiteX2" fmla="*/ 2145271 w 2967170"/>
              <a:gd name="connsiteY2" fmla="*/ 2318359 h 2318359"/>
              <a:gd name="connsiteX3" fmla="*/ 0 w 2967170"/>
              <a:gd name="connsiteY3" fmla="*/ 2316788 h 2318359"/>
              <a:gd name="connsiteX4" fmla="*/ 2821 w 2967170"/>
              <a:gd name="connsiteY4" fmla="*/ 1569 h 2318359"/>
              <a:gd name="connsiteX0" fmla="*/ 2821 w 2969419"/>
              <a:gd name="connsiteY0" fmla="*/ 5229 h 2322019"/>
              <a:gd name="connsiteX1" fmla="*/ 2969419 w 2969419"/>
              <a:gd name="connsiteY1" fmla="*/ 0 h 2322019"/>
              <a:gd name="connsiteX2" fmla="*/ 2145271 w 2969419"/>
              <a:gd name="connsiteY2" fmla="*/ 2322019 h 2322019"/>
              <a:gd name="connsiteX3" fmla="*/ 0 w 2969419"/>
              <a:gd name="connsiteY3" fmla="*/ 2320448 h 2322019"/>
              <a:gd name="connsiteX4" fmla="*/ 2821 w 2969419"/>
              <a:gd name="connsiteY4" fmla="*/ 5229 h 2322019"/>
              <a:gd name="connsiteX0" fmla="*/ 761 w 2972325"/>
              <a:gd name="connsiteY0" fmla="*/ 0 h 2322179"/>
              <a:gd name="connsiteX1" fmla="*/ 2972325 w 2972325"/>
              <a:gd name="connsiteY1" fmla="*/ 160 h 2322179"/>
              <a:gd name="connsiteX2" fmla="*/ 2148177 w 2972325"/>
              <a:gd name="connsiteY2" fmla="*/ 2322179 h 2322179"/>
              <a:gd name="connsiteX3" fmla="*/ 2906 w 2972325"/>
              <a:gd name="connsiteY3" fmla="*/ 2320608 h 2322179"/>
              <a:gd name="connsiteX4" fmla="*/ 761 w 2972325"/>
              <a:gd name="connsiteY4" fmla="*/ 0 h 232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325" h="2322179">
                <a:moveTo>
                  <a:pt x="761" y="0"/>
                </a:moveTo>
                <a:lnTo>
                  <a:pt x="2972325" y="160"/>
                </a:lnTo>
                <a:lnTo>
                  <a:pt x="2148177" y="2322179"/>
                </a:lnTo>
                <a:lnTo>
                  <a:pt x="2906" y="2320608"/>
                </a:lnTo>
                <a:cubicBezTo>
                  <a:pt x="6217" y="1265748"/>
                  <a:pt x="-2550" y="1054860"/>
                  <a:pt x="761" y="0"/>
                </a:cubicBezTo>
                <a:close/>
              </a:path>
            </a:pathLst>
          </a:custGeom>
          <a:solidFill>
            <a:srgbClr val="00A3DB">
              <a:alpha val="8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egular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D68F917-4B30-5C4B-A4C4-8515D31327B1}"/>
              </a:ext>
            </a:extLst>
          </p:cNvPr>
          <p:cNvSpPr txBox="1"/>
          <p:nvPr userDrawn="1"/>
        </p:nvSpPr>
        <p:spPr>
          <a:xfrm>
            <a:off x="387350" y="1425444"/>
            <a:ext cx="4515329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fr-FR" sz="4000" b="1" dirty="0">
                <a:solidFill>
                  <a:schemeClr val="bg1"/>
                </a:solidFill>
                <a:latin typeface="Arial Narrow" panose="020B0604020202020204" pitchFamily="34" charset="0"/>
                <a:ea typeface="Gotham Condensed" charset="0"/>
                <a:cs typeface="Arial Narrow" panose="020B0604020202020204" pitchFamily="34" charset="0"/>
              </a:rPr>
              <a:t>ÉVÉNEMENT </a:t>
            </a:r>
            <a:br>
              <a:rPr lang="fr-FR" sz="4000" b="1" dirty="0">
                <a:solidFill>
                  <a:schemeClr val="bg1"/>
                </a:solidFill>
                <a:latin typeface="Arial Narrow" panose="020B0604020202020204" pitchFamily="34" charset="0"/>
                <a:ea typeface="Gotham Condensed" charset="0"/>
                <a:cs typeface="Arial Narrow" panose="020B0604020202020204" pitchFamily="34" charset="0"/>
              </a:rPr>
            </a:br>
            <a:r>
              <a:rPr lang="fr-FR" sz="4000" b="1" dirty="0">
                <a:solidFill>
                  <a:schemeClr val="bg1"/>
                </a:solidFill>
                <a:latin typeface="Arial Narrow" panose="020B0604020202020204" pitchFamily="34" charset="0"/>
                <a:ea typeface="Gotham Condensed" charset="0"/>
                <a:cs typeface="Arial Narrow" panose="020B0604020202020204" pitchFamily="34" charset="0"/>
              </a:rPr>
              <a:t>DE RECRUTEMENT </a:t>
            </a:r>
            <a:br>
              <a:rPr lang="fr-FR" sz="4000" b="1" dirty="0">
                <a:solidFill>
                  <a:schemeClr val="bg1"/>
                </a:solidFill>
                <a:latin typeface="Arial Narrow" panose="020B0604020202020204" pitchFamily="34" charset="0"/>
                <a:ea typeface="Gotham Condensed" charset="0"/>
                <a:cs typeface="Arial Narrow" panose="020B0604020202020204" pitchFamily="34" charset="0"/>
              </a:rPr>
            </a:br>
            <a:r>
              <a:rPr lang="fr-FR" sz="4000" b="1" dirty="0">
                <a:solidFill>
                  <a:schemeClr val="bg1"/>
                </a:solidFill>
                <a:latin typeface="Arial Narrow" panose="020B0604020202020204" pitchFamily="34" charset="0"/>
                <a:ea typeface="Gotham Condensed" charset="0"/>
                <a:cs typeface="Arial Narrow" panose="020B0604020202020204" pitchFamily="34" charset="0"/>
              </a:rPr>
              <a:t>DES FUTURS CPA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2E9F1AD-7427-CE41-AFA5-C39B803F389F}"/>
              </a:ext>
            </a:extLst>
          </p:cNvPr>
          <p:cNvSpPr txBox="1"/>
          <p:nvPr userDrawn="1"/>
        </p:nvSpPr>
        <p:spPr>
          <a:xfrm>
            <a:off x="294373" y="166759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6FBA"/>
                </a:solidFill>
                <a:latin typeface="Arial Narrow" panose="020B0604020202020204" pitchFamily="34" charset="0"/>
                <a:ea typeface="Gotham Condensed" charset="0"/>
                <a:cs typeface="Arial Narrow" panose="020B0604020202020204" pitchFamily="34" charset="0"/>
              </a:rPr>
              <a:t>BOTTIN</a:t>
            </a:r>
            <a:endParaRPr lang="fr-FR" sz="4800" b="1" dirty="0">
              <a:solidFill>
                <a:srgbClr val="006FBA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xmlns="" id="{B6F70C8A-5463-C844-A64B-C260849638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4895" y="3948545"/>
            <a:ext cx="1900238" cy="9488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Insérer ici le logo du comité étudiant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xmlns="" id="{2F7F77EA-8125-0444-A540-1184755D41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5471" y="3948545"/>
            <a:ext cx="1757362" cy="9488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Insérer ici le logo de l’université</a:t>
            </a:r>
          </a:p>
        </p:txBody>
      </p:sp>
    </p:spTree>
    <p:extLst>
      <p:ext uri="{BB962C8B-B14F-4D97-AF65-F5344CB8AC3E}">
        <p14:creationId xmlns:p14="http://schemas.microsoft.com/office/powerpoint/2010/main" val="38047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5000">
        <p:fade/>
      </p:transition>
    </mc:Choice>
    <mc:Fallback xmlns="">
      <p:transition advClick="0" advTm="5000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4D121F29-D938-5642-96EA-85E74E47EA0B}" type="datetimeFigureOut">
              <a:rPr lang="fr-FR" smtClean="0"/>
              <a:pPr/>
              <a:t>04/07/2019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0C26EFF0-A179-F24A-9518-C77D80177F6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89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p14:dur="70" advClick="0" advTm="5000">
        <p:fade/>
      </p:transition>
    </mc:Choice>
    <mc:Fallback xmlns="">
      <p:transition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E96A4DD-C421-2A45-869B-CFB8DD25D2B0}"/>
              </a:ext>
            </a:extLst>
          </p:cNvPr>
          <p:cNvSpPr txBox="1"/>
          <p:nvPr/>
        </p:nvSpPr>
        <p:spPr>
          <a:xfrm>
            <a:off x="387350" y="2929788"/>
            <a:ext cx="4162878" cy="330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1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CABINET COMPTABLE | 2019-2020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54AC529D-27C7-8148-96D5-95BFAD018D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B1F7D0CA-CE23-F84B-80C1-5C653CC225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150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5000">
        <p:fade/>
      </p:transition>
    </mc:Choice>
    <mc:Fallback xmlns="">
      <p:transition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5623</TotalTime>
  <Words>4</Words>
  <Application>Microsoft Office PowerPoint</Application>
  <PresentationFormat>Affichage à l'écran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Ordre des CGA du Québec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Ordre CGA</dc:creator>
  <cp:lastModifiedBy>Vanessa Miller</cp:lastModifiedBy>
  <cp:revision>283</cp:revision>
  <cp:lastPrinted>2017-01-20T19:45:15Z</cp:lastPrinted>
  <dcterms:created xsi:type="dcterms:W3CDTF">2015-11-23T14:47:13Z</dcterms:created>
  <dcterms:modified xsi:type="dcterms:W3CDTF">2019-07-04T18:44:56Z</dcterms:modified>
</cp:coreProperties>
</file>